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408" r:id="rId3"/>
    <p:sldId id="409" r:id="rId4"/>
    <p:sldId id="410" r:id="rId5"/>
    <p:sldId id="411" r:id="rId6"/>
    <p:sldId id="412" r:id="rId7"/>
    <p:sldId id="431" r:id="rId8"/>
    <p:sldId id="414" r:id="rId9"/>
    <p:sldId id="415" r:id="rId10"/>
    <p:sldId id="416" r:id="rId11"/>
    <p:sldId id="394" r:id="rId12"/>
    <p:sldId id="417" r:id="rId13"/>
    <p:sldId id="425" r:id="rId14"/>
    <p:sldId id="432" r:id="rId15"/>
    <p:sldId id="426" r:id="rId16"/>
    <p:sldId id="433" r:id="rId17"/>
    <p:sldId id="434" r:id="rId18"/>
    <p:sldId id="435" r:id="rId19"/>
    <p:sldId id="436" r:id="rId20"/>
    <p:sldId id="437" r:id="rId21"/>
    <p:sldId id="348" r:id="rId22"/>
    <p:sldId id="347" r:id="rId23"/>
    <p:sldId id="351" r:id="rId24"/>
    <p:sldId id="352" r:id="rId25"/>
    <p:sldId id="353" r:id="rId26"/>
    <p:sldId id="395" r:id="rId27"/>
    <p:sldId id="396" r:id="rId28"/>
    <p:sldId id="354" r:id="rId29"/>
    <p:sldId id="420" r:id="rId30"/>
    <p:sldId id="379" r:id="rId31"/>
    <p:sldId id="355" r:id="rId32"/>
    <p:sldId id="387" r:id="rId33"/>
    <p:sldId id="385" r:id="rId34"/>
    <p:sldId id="386" r:id="rId35"/>
    <p:sldId id="392" r:id="rId36"/>
    <p:sldId id="398" r:id="rId37"/>
    <p:sldId id="399" r:id="rId38"/>
    <p:sldId id="405" r:id="rId39"/>
    <p:sldId id="407" r:id="rId40"/>
    <p:sldId id="401" r:id="rId41"/>
    <p:sldId id="403" r:id="rId42"/>
    <p:sldId id="422" r:id="rId43"/>
    <p:sldId id="418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8" autoAdjust="0"/>
    <p:restoredTop sz="94660"/>
  </p:normalViewPr>
  <p:slideViewPr>
    <p:cSldViewPr>
      <p:cViewPr varScale="1">
        <p:scale>
          <a:sx n="82" d="100"/>
          <a:sy n="82" d="100"/>
        </p:scale>
        <p:origin x="140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82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6FA9476-1117-442A-ACF8-6311238FA1A1}" type="datetimeFigureOut">
              <a:rPr lang="sk-SK"/>
              <a:pPr>
                <a:defRPr/>
              </a:pPr>
              <a:t>20. 11. 2023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/>
              <a:t>Kliknite sem a upravte štýly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DFB9CA1-8472-4B33-923C-5BAC25B8B22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9CA1-8472-4B33-923C-5BAC25B8B227}" type="slidenum">
              <a:rPr lang="sk-SK" smtClean="0"/>
              <a:pPr>
                <a:defRPr/>
              </a:pPr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sk-SK"/>
              <a:t>From location on Iron Curtain (1948 – 1989) to Slovakian residents in Austrian villages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sk-SK"/>
              <a:t>  Population growth: 143,000 (1945) to 450,000 (today)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sk-SK"/>
              <a:t>  1968: demolition of ¼ Old Town area, due to construction of SNP Bridge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sk-SK"/>
              <a:t>  Not very regulated development after 1989 </a:t>
            </a:r>
          </a:p>
          <a:p>
            <a:pPr eaLnBrk="1" hangingPunct="1">
              <a:spcBef>
                <a:spcPct val="0"/>
              </a:spcBef>
            </a:pPr>
            <a:endParaRPr lang="sk-SK"/>
          </a:p>
        </p:txBody>
      </p:sp>
      <p:sp>
        <p:nvSpPr>
          <p:cNvPr id="5427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E86447-1D06-4C9B-A82F-EAE93DBA862E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541E4-F538-4221-A573-8002FF382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5445C-7E02-4B12-BA62-136C54C88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812AD-9591-4508-AE1A-BDCA91F49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F0413-8D8E-447C-BDE2-7D2E26CC0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A2D7-969B-47D9-8561-82F763D10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AA65-60A7-44E1-868F-30DBAAC8E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6A7C0-8749-425C-B749-33D45993B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67F03-55FC-4A64-AA04-0EF648570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D3EE-692E-477D-A5DB-C331F057B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6CAC-E6B9-429C-A1ED-C44CF77BF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F56DE-2C0C-42DD-903B-FF0AF39EA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3F62D-4E77-4BF3-A09E-539E9E0F6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074A-C109-4A30-9FFA-3126691CC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6124F36-91F5-4AC3-951C-CBF373EE1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mailto:info@authenticslovakia.co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Bra&#328;o\Documents\AUTHENTIC%20SLOVAKIA\Prezent&#225;cie\PrifUK%2007_03_2023\Authentic%20Slovakia%20video.mp4" TargetMode="External"/><Relationship Id="rId1" Type="http://schemas.microsoft.com/office/2007/relationships/media" Target="file:///C:\Users\Bra&#328;o\Documents\AUTHENTIC%20SLOVAKIA\Prezent&#225;cie\PrifUK%2007_03_2023\Authentic%20Slovakia%20video.mp4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IMG_3369a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-180528" y="-33164"/>
            <a:ext cx="9976434" cy="6891164"/>
          </a:xfrm>
          <a:noFill/>
        </p:spPr>
      </p:pic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6146168" y="6021288"/>
            <a:ext cx="2299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Branislav Chrenka</a:t>
            </a:r>
            <a:endParaRPr lang="en-US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AS_logo_gradient_rough_web_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18" y="6016939"/>
            <a:ext cx="3225810" cy="46595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EE2D862B-24FA-18BE-8CDD-4984BAB5D471}"/>
              </a:ext>
            </a:extLst>
          </p:cNvPr>
          <p:cNvSpPr txBox="1"/>
          <p:nvPr/>
        </p:nvSpPr>
        <p:spPr>
          <a:xfrm>
            <a:off x="1547664" y="1196752"/>
            <a:ext cx="72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36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Cesty socialistickou Bratislavou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750" y="3068638"/>
            <a:ext cx="8229600" cy="504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k-SK" sz="3600" b="1" dirty="0" err="1">
                <a:latin typeface="Bahnschrift" panose="020B0502040204020203" pitchFamily="34" charset="0"/>
              </a:rPr>
              <a:t>Village</a:t>
            </a:r>
            <a:r>
              <a:rPr lang="sk-SK" sz="3600" b="1" dirty="0">
                <a:latin typeface="Bahnschrift" panose="020B0502040204020203" pitchFamily="34" charset="0"/>
              </a:rPr>
              <a:t> </a:t>
            </a:r>
            <a:r>
              <a:rPr lang="sk-SK" sz="3600" b="1" dirty="0" err="1">
                <a:latin typeface="Bahnschrift" panose="020B0502040204020203" pitchFamily="34" charset="0"/>
              </a:rPr>
              <a:t>Pub</a:t>
            </a:r>
            <a:r>
              <a:rPr lang="sk-SK" sz="3600" b="1" dirty="0">
                <a:latin typeface="Bahnschrift" panose="020B0502040204020203" pitchFamily="34" charset="0"/>
              </a:rPr>
              <a:t> </a:t>
            </a:r>
            <a:r>
              <a:rPr lang="sk-SK" sz="3600" b="1" dirty="0" err="1">
                <a:latin typeface="Bahnschrift" panose="020B0502040204020203" pitchFamily="34" charset="0"/>
              </a:rPr>
              <a:t>Crawl</a:t>
            </a:r>
            <a:endParaRPr lang="sk-SK" sz="3600" b="1" dirty="0">
              <a:latin typeface="Bahnschrift" panose="020B0502040204020203" pitchFamily="34" charset="0"/>
            </a:endParaRPr>
          </a:p>
        </p:txBody>
      </p:sp>
      <p:pic>
        <p:nvPicPr>
          <p:cNvPr id="11267" name="Zástupný symbol obsahu 7" descr="P1180558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57725" y="0"/>
            <a:ext cx="4486275" cy="2997200"/>
          </a:xfrm>
        </p:spPr>
      </p:pic>
      <p:pic>
        <p:nvPicPr>
          <p:cNvPr id="11268" name="Zástupný symbol obsahu 6" descr="IMG_1292a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492625" cy="2997200"/>
          </a:xfrm>
        </p:spPr>
      </p:pic>
      <p:pic>
        <p:nvPicPr>
          <p:cNvPr id="11269" name="Obrázok 8" descr="P118058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56025"/>
            <a:ext cx="464343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Obrázok 9" descr="lesnik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752850"/>
            <a:ext cx="41402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okej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8913"/>
            <a:ext cx="9144000" cy="645160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503237"/>
          </a:xfrm>
        </p:spPr>
        <p:txBody>
          <a:bodyPr/>
          <a:lstStyle/>
          <a:p>
            <a:r>
              <a:rPr lang="sk-SK" sz="3200" b="1" dirty="0" err="1">
                <a:latin typeface="Bahnschrift" panose="020B0502040204020203" pitchFamily="34" charset="0"/>
              </a:rPr>
              <a:t>Castle</a:t>
            </a:r>
            <a:r>
              <a:rPr lang="sk-SK" sz="3200" b="1" dirty="0">
                <a:latin typeface="Bahnschrift" panose="020B0502040204020203" pitchFamily="34" charset="0"/>
              </a:rPr>
              <a:t> </a:t>
            </a:r>
            <a:r>
              <a:rPr lang="sk-SK" sz="3200" b="1" dirty="0" err="1">
                <a:latin typeface="Bahnschrift" panose="020B0502040204020203" pitchFamily="34" charset="0"/>
              </a:rPr>
              <a:t>Ruins</a:t>
            </a:r>
            <a:r>
              <a:rPr lang="sk-SK" sz="3200" b="1" dirty="0">
                <a:latin typeface="Bahnschrift" panose="020B0502040204020203" pitchFamily="34" charset="0"/>
              </a:rPr>
              <a:t> </a:t>
            </a:r>
            <a:r>
              <a:rPr lang="sk-SK" sz="3200" b="1" dirty="0" err="1">
                <a:latin typeface="Bahnschrift" panose="020B0502040204020203" pitchFamily="34" charset="0"/>
              </a:rPr>
              <a:t>Tour</a:t>
            </a:r>
            <a:endParaRPr lang="sk-SK" sz="3200" b="1" dirty="0">
              <a:latin typeface="Bahnschrift" panose="020B0502040204020203" pitchFamily="34" charset="0"/>
            </a:endParaRPr>
          </a:p>
        </p:txBody>
      </p:sp>
      <p:pic>
        <p:nvPicPr>
          <p:cNvPr id="12291" name="Zástupný symbol obsahu 4" descr="IMG_78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00563" cy="3001963"/>
          </a:xfrm>
        </p:spPr>
      </p:pic>
      <p:pic>
        <p:nvPicPr>
          <p:cNvPr id="12292" name="Zástupný symbol obsahu 7" descr="IMG_4783itf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51375" y="0"/>
            <a:ext cx="4492625" cy="2997200"/>
          </a:xfrm>
        </p:spPr>
      </p:pic>
      <p:pic>
        <p:nvPicPr>
          <p:cNvPr id="12293" name="Obrázok 8" descr="f25833542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44925"/>
            <a:ext cx="451643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Obrázok 9" descr="IMG_253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0100" y="3833813"/>
            <a:ext cx="45339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503237"/>
          </a:xfrm>
        </p:spPr>
        <p:txBody>
          <a:bodyPr/>
          <a:lstStyle/>
          <a:p>
            <a:r>
              <a:rPr lang="sk-SK" sz="3200" b="1" dirty="0" err="1">
                <a:latin typeface="Bahnschrift" panose="020B0502040204020203" pitchFamily="34" charset="0"/>
              </a:rPr>
              <a:t>Carpathian</a:t>
            </a:r>
            <a:r>
              <a:rPr lang="sk-SK" sz="3200" b="1" dirty="0">
                <a:latin typeface="Bahnschrift" panose="020B0502040204020203" pitchFamily="34" charset="0"/>
              </a:rPr>
              <a:t> </a:t>
            </a:r>
            <a:r>
              <a:rPr lang="sk-SK" sz="3200" b="1" dirty="0" err="1">
                <a:latin typeface="Bahnschrift" panose="020B0502040204020203" pitchFamily="34" charset="0"/>
              </a:rPr>
              <a:t>Wine</a:t>
            </a:r>
            <a:r>
              <a:rPr lang="sk-SK" sz="3200" b="1" dirty="0">
                <a:latin typeface="Bahnschrift" panose="020B0502040204020203" pitchFamily="34" charset="0"/>
              </a:rPr>
              <a:t> </a:t>
            </a:r>
            <a:r>
              <a:rPr lang="sk-SK" sz="3200" b="1" dirty="0" err="1">
                <a:latin typeface="Bahnschrift" panose="020B0502040204020203" pitchFamily="34" charset="0"/>
              </a:rPr>
              <a:t>Tour</a:t>
            </a:r>
            <a:endParaRPr lang="sk-SK" sz="3200" b="1" dirty="0">
              <a:latin typeface="Bahnschrift" panose="020B0502040204020203" pitchFamily="34" charset="0"/>
            </a:endParaRPr>
          </a:p>
        </p:txBody>
      </p:sp>
      <p:pic>
        <p:nvPicPr>
          <p:cNvPr id="7" name="Obrázek 6" descr="Authentic Wine Tour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0562" cy="3000375"/>
          </a:xfrm>
          <a:prstGeom prst="rect">
            <a:avLst/>
          </a:prstGeom>
        </p:spPr>
      </p:pic>
      <p:pic>
        <p:nvPicPr>
          <p:cNvPr id="10" name="Zástupný symbol pro obsah 9" descr="Authentic Wine Tour 2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43442" y="0"/>
            <a:ext cx="4500558" cy="3000372"/>
          </a:xfrm>
        </p:spPr>
      </p:pic>
      <p:pic>
        <p:nvPicPr>
          <p:cNvPr id="11" name="Zástupný symbol pro obsah 10" descr="Authentic Wine Tour 3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" y="3857628"/>
            <a:ext cx="4500557" cy="3000371"/>
          </a:xfrm>
        </p:spPr>
      </p:pic>
      <p:pic>
        <p:nvPicPr>
          <p:cNvPr id="12" name="Obrázek 11" descr="Biely Kamen castle ruin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157" y="3881438"/>
            <a:ext cx="4464843" cy="29765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503237"/>
          </a:xfrm>
        </p:spPr>
        <p:txBody>
          <a:bodyPr/>
          <a:lstStyle/>
          <a:p>
            <a:r>
              <a:rPr lang="sk-SK" sz="3200" b="1" dirty="0" err="1">
                <a:latin typeface="Bahnschrift" panose="020B0502040204020203" pitchFamily="34" charset="0"/>
              </a:rPr>
              <a:t>Working</a:t>
            </a:r>
            <a:r>
              <a:rPr lang="sk-SK" sz="3200" b="1" dirty="0">
                <a:latin typeface="Bahnschrift" panose="020B0502040204020203" pitchFamily="34" charset="0"/>
              </a:rPr>
              <a:t> </a:t>
            </a:r>
            <a:r>
              <a:rPr lang="sk-SK" sz="3200" b="1" dirty="0" err="1">
                <a:latin typeface="Bahnschrift" panose="020B0502040204020203" pitchFamily="34" charset="0"/>
              </a:rPr>
              <a:t>Class</a:t>
            </a:r>
            <a:r>
              <a:rPr lang="sk-SK" sz="3200" b="1" dirty="0">
                <a:latin typeface="Bahnschrift" panose="020B0502040204020203" pitchFamily="34" charset="0"/>
              </a:rPr>
              <a:t> </a:t>
            </a:r>
            <a:r>
              <a:rPr lang="sk-SK" sz="3200" b="1" dirty="0" err="1">
                <a:latin typeface="Bahnschrift" panose="020B0502040204020203" pitchFamily="34" charset="0"/>
              </a:rPr>
              <a:t>Food</a:t>
            </a:r>
            <a:r>
              <a:rPr lang="sk-SK" sz="3200" b="1" dirty="0">
                <a:latin typeface="Bahnschrift" panose="020B0502040204020203" pitchFamily="34" charset="0"/>
              </a:rPr>
              <a:t> </a:t>
            </a:r>
            <a:r>
              <a:rPr lang="sk-SK" sz="3200" b="1" dirty="0" err="1">
                <a:latin typeface="Bahnschrift" panose="020B0502040204020203" pitchFamily="34" charset="0"/>
              </a:rPr>
              <a:t>Tour</a:t>
            </a:r>
            <a:endParaRPr lang="sk-SK" sz="3200" b="1" dirty="0">
              <a:latin typeface="Bahnschrift" panose="020B0502040204020203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736BE3F-1228-E58D-1D2A-3DD847C00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" y="0"/>
            <a:ext cx="4500557" cy="3000371"/>
          </a:xfrm>
          <a:prstGeom prst="rect">
            <a:avLst/>
          </a:prstGeo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B61D3717-1EAD-58BA-DD55-B4AEA159A6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58" y="-1"/>
            <a:ext cx="4464842" cy="2976561"/>
          </a:xfrm>
        </p:spPr>
      </p:pic>
      <p:pic>
        <p:nvPicPr>
          <p:cNvPr id="15" name="Zástupný objekt pre obsah 14">
            <a:extLst>
              <a:ext uri="{FF2B5EF4-FFF2-40B4-BE49-F238E27FC236}">
                <a16:creationId xmlns:a16="http://schemas.microsoft.com/office/drawing/2014/main" id="{5FB8621A-23E5-4913-EFD3-E020728DDA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" y="3881438"/>
            <a:ext cx="4462665" cy="2976562"/>
          </a:xfr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552DC1D4-A9AD-213F-647D-47AD1C3D0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57" y="3881438"/>
            <a:ext cx="4464843" cy="29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79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503237"/>
          </a:xfrm>
        </p:spPr>
        <p:txBody>
          <a:bodyPr/>
          <a:lstStyle/>
          <a:p>
            <a:r>
              <a:rPr lang="sk-SK" sz="3200" b="1" dirty="0">
                <a:latin typeface="Bahnschrift" panose="020B0502040204020203" pitchFamily="34" charset="0"/>
              </a:rPr>
              <a:t>Slovakia Explorer </a:t>
            </a:r>
            <a:r>
              <a:rPr lang="sk-SK" sz="3200" b="1" dirty="0" err="1">
                <a:latin typeface="Bahnschrift" panose="020B0502040204020203" pitchFamily="34" charset="0"/>
              </a:rPr>
              <a:t>Tour</a:t>
            </a:r>
            <a:r>
              <a:rPr lang="sk-SK" sz="3200" b="1" dirty="0">
                <a:latin typeface="Bahnschrift" panose="020B0502040204020203" pitchFamily="34" charset="0"/>
              </a:rPr>
              <a:t> ?</a:t>
            </a:r>
          </a:p>
        </p:txBody>
      </p:sp>
      <p:pic>
        <p:nvPicPr>
          <p:cNvPr id="8" name="Obrázek 7" descr="Horne Opatovce Ziar nad Hron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500562" cy="3001840"/>
          </a:xfrm>
          <a:prstGeom prst="rect">
            <a:avLst/>
          </a:prstGeom>
        </p:spPr>
      </p:pic>
      <p:pic>
        <p:nvPicPr>
          <p:cNvPr id="13" name="Zástupný symbol pro obsah 12" descr="Korytnica spa 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45639" y="0"/>
            <a:ext cx="4498361" cy="3000372"/>
          </a:xfrm>
        </p:spPr>
      </p:pic>
      <p:pic>
        <p:nvPicPr>
          <p:cNvPr id="15" name="Zástupný symbol pro obsah 14" descr="Andrej Hlinka Mauseloum in Ruzomberok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3856161"/>
            <a:ext cx="4500562" cy="3001840"/>
          </a:xfrm>
        </p:spPr>
      </p:pic>
      <p:pic>
        <p:nvPicPr>
          <p:cNvPr id="16" name="Obrázek 15" descr="Dubnica nad Vahom weapon factor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639" y="3857628"/>
            <a:ext cx="4498362" cy="30003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27810-3259-419E-3916-708D210A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922C52F4-4E20-C3CC-F708-55F63D34A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20" y="1421881"/>
            <a:ext cx="9097642" cy="4014237"/>
          </a:xfr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1575706-0F2C-1565-970C-40A2D7FB9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2320" y="5733256"/>
            <a:ext cx="1234480" cy="392907"/>
          </a:xfrm>
        </p:spPr>
        <p:txBody>
          <a:bodyPr/>
          <a:lstStyle/>
          <a:p>
            <a:pPr marL="0" indent="0">
              <a:buNone/>
            </a:pPr>
            <a:r>
              <a:rPr lang="sk-SK" sz="1200" dirty="0">
                <a:latin typeface="Bahnschrift" panose="020B0502040204020203" pitchFamily="34" charset="0"/>
              </a:rPr>
              <a:t>Zdroj: </a:t>
            </a:r>
            <a:r>
              <a:rPr lang="sk-SK" sz="1200" dirty="0" err="1">
                <a:latin typeface="Bahnschrift" panose="020B0502040204020203" pitchFamily="34" charset="0"/>
              </a:rPr>
              <a:t>Archinfo</a:t>
            </a:r>
            <a:endParaRPr lang="sk-SK" sz="12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3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6BB0C3-1605-A1F4-2AA9-F05F4CD5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165D566E-8C41-CA42-4CF6-95C2D6A19E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0354"/>
          </a:xfr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D564126-6A7A-1282-6A82-973E8EDC4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6295" y="6237312"/>
            <a:ext cx="1466123" cy="447051"/>
          </a:xfrm>
        </p:spPr>
        <p:txBody>
          <a:bodyPr/>
          <a:lstStyle/>
          <a:p>
            <a:pPr marL="0" indent="0">
              <a:buNone/>
            </a:pPr>
            <a:r>
              <a:rPr lang="sk-SK" sz="1400" dirty="0">
                <a:latin typeface="Bahnschrift" panose="020B0502040204020203" pitchFamily="34" charset="0"/>
              </a:rPr>
              <a:t>Zdroj: Dnes24</a:t>
            </a:r>
          </a:p>
        </p:txBody>
      </p:sp>
    </p:spTree>
    <p:extLst>
      <p:ext uri="{BB962C8B-B14F-4D97-AF65-F5344CB8AC3E}">
        <p14:creationId xmlns:p14="http://schemas.microsoft.com/office/powerpoint/2010/main" val="177016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2A6E2-D8CB-3AF6-7A88-4C421F29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F2710A74-5B87-308C-0496-BD48CF0561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8" y="25558"/>
            <a:ext cx="9202937" cy="6135291"/>
          </a:xfr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2333FBA-895F-A1CC-ED81-EB027EDD2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8264" y="6309320"/>
            <a:ext cx="1738536" cy="464915"/>
          </a:xfrm>
        </p:spPr>
        <p:txBody>
          <a:bodyPr/>
          <a:lstStyle/>
          <a:p>
            <a:pPr marL="0" indent="0">
              <a:buNone/>
            </a:pPr>
            <a:r>
              <a:rPr lang="sk-SK" sz="1400" dirty="0">
                <a:latin typeface="Bahnschrift" panose="020B0502040204020203" pitchFamily="34" charset="0"/>
              </a:rPr>
              <a:t>Zdroj: </a:t>
            </a:r>
            <a:r>
              <a:rPr lang="sk-SK" sz="1400" dirty="0" err="1">
                <a:latin typeface="Bahnschrift" panose="020B0502040204020203" pitchFamily="34" charset="0"/>
              </a:rPr>
              <a:t>Wikipedia</a:t>
            </a:r>
            <a:endParaRPr lang="sk-SK" sz="1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13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87BE1-FD75-6E1F-FD14-89E13D07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CF47A4E7-E8EE-2647-3588-614E0A306B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238942" cy="5196904"/>
          </a:xfr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E0685A7-AC7B-46EC-E97C-A6CA7C36A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2280" y="6309320"/>
            <a:ext cx="1594520" cy="487784"/>
          </a:xfrm>
        </p:spPr>
        <p:txBody>
          <a:bodyPr/>
          <a:lstStyle/>
          <a:p>
            <a:pPr marL="0" indent="0">
              <a:buNone/>
            </a:pPr>
            <a:r>
              <a:rPr lang="sk-SK" sz="1400" dirty="0">
                <a:latin typeface="Bahnschrift" panose="020B0502040204020203" pitchFamily="34" charset="0"/>
              </a:rPr>
              <a:t>Zdroj: </a:t>
            </a:r>
            <a:r>
              <a:rPr lang="sk-SK" sz="1400" dirty="0" err="1">
                <a:latin typeface="Bahnschrift" panose="020B0502040204020203" pitchFamily="34" charset="0"/>
              </a:rPr>
              <a:t>Startitup</a:t>
            </a:r>
            <a:endParaRPr lang="sk-SK" sz="1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8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863600"/>
          </a:xfrm>
        </p:spPr>
        <p:txBody>
          <a:bodyPr/>
          <a:lstStyle/>
          <a:p>
            <a:r>
              <a:rPr lang="sk-SK" sz="3600" b="1" dirty="0">
                <a:latin typeface="Bahnschrift" panose="020B0502040204020203" pitchFamily="34" charset="0"/>
              </a:rPr>
              <a:t>Bratislava: mesto v transformácii</a:t>
            </a:r>
          </a:p>
        </p:txBody>
      </p:sp>
      <p:pic>
        <p:nvPicPr>
          <p:cNvPr id="3075" name="Zástupný symbol obsahu 3" descr="08-02-28108-B29 kópia(1)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133600"/>
            <a:ext cx="9188450" cy="2995613"/>
          </a:xfrm>
        </p:spPr>
      </p:pic>
      <p:sp>
        <p:nvSpPr>
          <p:cNvPr id="6" name="BlokTextu 5"/>
          <p:cNvSpPr txBox="1"/>
          <p:nvPr/>
        </p:nvSpPr>
        <p:spPr>
          <a:xfrm>
            <a:off x="6588125" y="6381750"/>
            <a:ext cx="216058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1100" i="1" dirty="0">
                <a:latin typeface="+mj-lt"/>
              </a:rPr>
              <a:t>Obr.: </a:t>
            </a:r>
            <a:r>
              <a:rPr lang="sk-SK" sz="1100" i="1" dirty="0" err="1">
                <a:latin typeface="+mj-lt"/>
              </a:rPr>
              <a:t>ba.foxy.sk</a:t>
            </a:r>
            <a:endParaRPr lang="sk-SK" sz="1100" i="1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E5B58-02D7-9963-A6C9-73695C93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D8066883-057A-DB94-9AC8-4ADA7BBF34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2" y="0"/>
            <a:ext cx="9189245" cy="6126163"/>
          </a:xfr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71C6C7D-3B87-20DC-BA23-C9EB2EA8C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6256" y="6237312"/>
            <a:ext cx="1810544" cy="346050"/>
          </a:xfrm>
        </p:spPr>
        <p:txBody>
          <a:bodyPr/>
          <a:lstStyle/>
          <a:p>
            <a:pPr marL="0" indent="0">
              <a:buNone/>
            </a:pPr>
            <a:r>
              <a:rPr lang="sk-SK" sz="1400" dirty="0">
                <a:latin typeface="Bahnschrift" panose="020B0502040204020203" pitchFamily="34" charset="0"/>
              </a:rPr>
              <a:t>Zdroj: Denník N</a:t>
            </a:r>
          </a:p>
        </p:txBody>
      </p:sp>
    </p:spTree>
    <p:extLst>
      <p:ext uri="{BB962C8B-B14F-4D97-AF65-F5344CB8AC3E}">
        <p14:creationId xmlns:p14="http://schemas.microsoft.com/office/powerpoint/2010/main" val="1296525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96975"/>
            <a:ext cx="8229600" cy="4103688"/>
          </a:xfrm>
        </p:spPr>
        <p:txBody>
          <a:bodyPr/>
          <a:lstStyle/>
          <a:p>
            <a:pPr eaLnBrk="1" hangingPunct="1"/>
            <a:r>
              <a:rPr lang="sk-SK" dirty="0">
                <a:latin typeface="Bahnschrift" panose="020B0502040204020203" pitchFamily="34" charset="0"/>
              </a:rPr>
              <a:t>Inšpirácia</a:t>
            </a:r>
            <a:endParaRPr lang="en-US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acb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44675"/>
            <a:ext cx="9144000" cy="338455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afari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69988"/>
            <a:ext cx="9144000" cy="4706937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razy_guide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55625"/>
            <a:ext cx="9144000" cy="5772150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44675"/>
            <a:ext cx="8229600" cy="2879725"/>
          </a:xfrm>
        </p:spPr>
        <p:txBody>
          <a:bodyPr/>
          <a:lstStyle/>
          <a:p>
            <a:pPr eaLnBrk="1" hangingPunct="1"/>
            <a:r>
              <a:rPr lang="sk-SK" dirty="0">
                <a:latin typeface="Bahnschrift" panose="020B0502040204020203" pitchFamily="34" charset="0"/>
              </a:rPr>
              <a:t>Jún 2010...</a:t>
            </a:r>
            <a:endParaRPr lang="en-US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kocurkovo_logo0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692150"/>
            <a:ext cx="7843837" cy="5851525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/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sk-SK" sz="27700">
                <a:latin typeface="Bookman Old Style" pitchFamily="18" charset="0"/>
              </a:rPr>
              <a:t>?</a:t>
            </a:r>
            <a:endParaRPr lang="en-US" sz="2770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authentic_slovakia_logo_bez_lo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978150"/>
            <a:ext cx="8496300" cy="955675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Zástupný symbol pro obsah 4" descr="AS_logo_gradient_rough_BB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392113" y="2357438"/>
            <a:ext cx="9766301" cy="17145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>
                <a:latin typeface="Bahnschrift" panose="020B0502040204020203" pitchFamily="34" charset="0"/>
              </a:rPr>
              <a:t>Petržalka: utópia z roku 1968?</a:t>
            </a:r>
          </a:p>
        </p:txBody>
      </p:sp>
      <p:pic>
        <p:nvPicPr>
          <p:cNvPr id="4099" name="Zástupný symbol obsahu 3" descr="petrzkaplan2 kópia(1)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43213" y="1674813"/>
            <a:ext cx="6300787" cy="4400550"/>
          </a:xfrm>
        </p:spPr>
      </p:pic>
      <p:pic>
        <p:nvPicPr>
          <p:cNvPr id="4100" name="Obrázok 4" descr="02-12-16_mostsnp_stavba kópia(1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0213"/>
            <a:ext cx="273208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179388" y="6308725"/>
            <a:ext cx="20161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1050" i="1" dirty="0">
                <a:latin typeface="Arial" pitchFamily="34" charset="0"/>
                <a:cs typeface="Arial" pitchFamily="34" charset="0"/>
              </a:rPr>
              <a:t>Obr.: </a:t>
            </a:r>
            <a:r>
              <a:rPr lang="sk-SK" sz="1050" i="1" dirty="0" err="1">
                <a:latin typeface="Arial" pitchFamily="34" charset="0"/>
                <a:cs typeface="Arial" pitchFamily="34" charset="0"/>
              </a:rPr>
              <a:t>ron-del.net</a:t>
            </a:r>
            <a:endParaRPr lang="sk-SK" sz="105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076825" y="6308725"/>
            <a:ext cx="42481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1050" i="1" dirty="0">
                <a:latin typeface="Arial" pitchFamily="34" charset="0"/>
                <a:cs typeface="Arial" pitchFamily="34" charset="0"/>
              </a:rPr>
              <a:t>Obr.: Urbanistická štúdia Petržalka 1967-1968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P117049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58775" y="0"/>
            <a:ext cx="10260013" cy="685800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facebookpic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792163" y="9525"/>
            <a:ext cx="10260013" cy="6848475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57338"/>
            <a:ext cx="8229600" cy="3959225"/>
          </a:xfrm>
        </p:spPr>
        <p:txBody>
          <a:bodyPr/>
          <a:lstStyle/>
          <a:p>
            <a:pPr eaLnBrk="1" hangingPunct="1"/>
            <a:r>
              <a:rPr lang="sk-SK" dirty="0">
                <a:latin typeface="Bahnschrift" panose="020B0502040204020203" pitchFamily="34" charset="0"/>
              </a:rPr>
              <a:t>Marketing</a:t>
            </a:r>
            <a:endParaRPr lang="en-US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IMG_020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288925" y="-4763"/>
            <a:ext cx="10333038" cy="6862763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IMG_021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396552" y="14456"/>
            <a:ext cx="10287000" cy="68580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bcc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65275" y="0"/>
            <a:ext cx="6746875" cy="6858000"/>
          </a:xfrm>
          <a:noFill/>
        </p:spPr>
      </p:pic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250825" y="1628775"/>
            <a:ext cx="100806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Bratislava City Card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BA_kurier_Authentic_Slovaki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4813"/>
            <a:ext cx="9144000" cy="6130925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SKMBT_C22012060513360-page-001_small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84138"/>
            <a:ext cx="6911975" cy="6773862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jedenden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563563"/>
            <a:ext cx="8351837" cy="5894387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hnonline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249488" y="0"/>
            <a:ext cx="4843462" cy="6858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sk-SK" sz="3200" b="1" dirty="0">
                <a:latin typeface="Bahnschrift" panose="020B0502040204020203" pitchFamily="34" charset="0"/>
              </a:rPr>
              <a:t>Autentický zážitok za 2/4 hodiny?</a:t>
            </a:r>
          </a:p>
        </p:txBody>
      </p:sp>
      <p:sp>
        <p:nvSpPr>
          <p:cNvPr id="5123" name="BlokTextu 8"/>
          <p:cNvSpPr txBox="1">
            <a:spLocks noChangeArrowheads="1"/>
          </p:cNvSpPr>
          <p:nvPr/>
        </p:nvSpPr>
        <p:spPr bwMode="auto">
          <a:xfrm>
            <a:off x="539750" y="1341438"/>
            <a:ext cx="80645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sk-SK" dirty="0"/>
              <a:t>  </a:t>
            </a:r>
            <a:r>
              <a:rPr lang="sk-SK" dirty="0" err="1"/>
              <a:t>Authentic</a:t>
            </a:r>
            <a:r>
              <a:rPr lang="sk-SK" dirty="0"/>
              <a:t> Slovakia založené v roku 2010</a:t>
            </a:r>
          </a:p>
          <a:p>
            <a:pPr>
              <a:buFont typeface="Arial" charset="0"/>
              <a:buChar char="•"/>
            </a:pPr>
            <a:r>
              <a:rPr lang="sk-SK" dirty="0"/>
              <a:t>  miesta mimo bežných turistických trás</a:t>
            </a:r>
          </a:p>
          <a:p>
            <a:pPr>
              <a:buFont typeface="Arial" charset="0"/>
              <a:buChar char="•"/>
            </a:pPr>
            <a:r>
              <a:rPr lang="sk-SK" dirty="0"/>
              <a:t>  autentické príbehy z obdobia socializmu a súčasnosti</a:t>
            </a:r>
          </a:p>
          <a:p>
            <a:pPr>
              <a:buFont typeface="Arial" charset="0"/>
              <a:buChar char="•"/>
            </a:pPr>
            <a:r>
              <a:rPr lang="sk-SK" dirty="0"/>
              <a:t>  história a architektúra 20. storočia</a:t>
            </a:r>
          </a:p>
          <a:p>
            <a:pPr>
              <a:buFont typeface="Arial" charset="0"/>
              <a:buChar char="•"/>
            </a:pPr>
            <a:r>
              <a:rPr lang="sk-SK" dirty="0"/>
              <a:t>  autá </a:t>
            </a:r>
            <a:r>
              <a:rPr lang="sk-SK"/>
              <a:t>70.-90.</a:t>
            </a:r>
            <a:r>
              <a:rPr lang="sk-SK" dirty="0"/>
              <a:t>rokov česko-slovenskej výroby: Škoda 100, Škoda 110, Škoda 120, Škoda 1203, Škoda Favorit</a:t>
            </a:r>
          </a:p>
        </p:txBody>
      </p:sp>
      <p:pic>
        <p:nvPicPr>
          <p:cNvPr id="5124" name="Zástupný symbol obsahu 10" descr="IMG_3359a_orez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330575"/>
            <a:ext cx="9144000" cy="3527425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48hour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0"/>
            <a:ext cx="5400675" cy="685800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647439A-391A-824E-0E80-384A2978D14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2" y="1268760"/>
            <a:ext cx="8627196" cy="468737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sah 1"/>
          <p:cNvSpPr>
            <a:spLocks noGrp="1"/>
          </p:cNvSpPr>
          <p:nvPr>
            <p:ph/>
          </p:nvPr>
        </p:nvSpPr>
        <p:spPr>
          <a:xfrm>
            <a:off x="3059832" y="503237"/>
            <a:ext cx="3686175" cy="5851525"/>
          </a:xfrm>
        </p:spPr>
        <p:txBody>
          <a:bodyPr/>
          <a:lstStyle/>
          <a:p>
            <a:pPr>
              <a:buFontTx/>
              <a:buNone/>
            </a:pPr>
            <a:r>
              <a:rPr lang="sk-SK" sz="2000" b="1" dirty="0">
                <a:latin typeface="Bahnschrift" panose="020B0502040204020203" pitchFamily="34" charset="0"/>
              </a:rPr>
              <a:t>Účastníci podľa národností (spolu 1388 ľudí, 2022)</a:t>
            </a:r>
            <a:br>
              <a:rPr lang="sk-SK" sz="2400" b="1" dirty="0">
                <a:latin typeface="Bahnschrift" panose="020B0502040204020203" pitchFamily="34" charset="0"/>
              </a:rPr>
            </a:br>
            <a:endParaRPr lang="sk-SK" sz="2400" b="1" dirty="0">
              <a:latin typeface="Bahnschrift" panose="020B0502040204020203" pitchFamily="34" charset="0"/>
            </a:endParaRP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USA 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UK 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Holandsko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Slovensko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Nemecko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Írsko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Belgicko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Švajčiarsko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Rakúsko</a:t>
            </a:r>
          </a:p>
          <a:p>
            <a:pPr>
              <a:buFontTx/>
              <a:buAutoNum type="arabicPeriod"/>
            </a:pPr>
            <a:r>
              <a:rPr lang="sk-SK" sz="2400" dirty="0">
                <a:latin typeface="Bahnschrift" panose="020B0502040204020203" pitchFamily="34" charset="0"/>
              </a:rPr>
              <a:t>Dánsko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BlokTextu 3"/>
          <p:cNvSpPr txBox="1">
            <a:spLocks noChangeArrowheads="1"/>
          </p:cNvSpPr>
          <p:nvPr/>
        </p:nvSpPr>
        <p:spPr bwMode="auto">
          <a:xfrm>
            <a:off x="431800" y="461174"/>
            <a:ext cx="8280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sz="2000" dirty="0">
                <a:latin typeface="Bahnschrift" panose="020B0502040204020203" pitchFamily="34" charset="0"/>
              </a:rPr>
              <a:t>Ďakujem za pozornosť!</a:t>
            </a:r>
          </a:p>
          <a:p>
            <a:pPr algn="ctr"/>
            <a:endParaRPr lang="sk-SK" dirty="0">
              <a:latin typeface="Bahnschrift" panose="020B0502040204020203" pitchFamily="34" charset="0"/>
            </a:endParaRPr>
          </a:p>
          <a:p>
            <a:pPr algn="ctr"/>
            <a:r>
              <a:rPr lang="sk-SK" dirty="0">
                <a:latin typeface="Bahnschrift" panose="020B0502040204020203" pitchFamily="34" charset="0"/>
              </a:rPr>
              <a:t>Braňo Chrenka / 0908 308 234</a:t>
            </a:r>
          </a:p>
          <a:p>
            <a:pPr algn="ctr"/>
            <a:endParaRPr lang="sk-SK" dirty="0">
              <a:latin typeface="Bahnschrift" panose="020B0502040204020203" pitchFamily="34" charset="0"/>
            </a:endParaRPr>
          </a:p>
          <a:p>
            <a:pPr algn="ctr"/>
            <a:r>
              <a:rPr lang="sk-SK" dirty="0">
                <a:latin typeface="Bahnschrift" panose="020B0502040204020203" pitchFamily="34" charset="0"/>
                <a:hlinkClick r:id="rId2"/>
              </a:rPr>
              <a:t>info@authenticslovakia.com</a:t>
            </a:r>
            <a:r>
              <a:rPr lang="sk-SK" dirty="0">
                <a:latin typeface="Bahnschrift" panose="020B0502040204020203" pitchFamily="34" charset="0"/>
              </a:rPr>
              <a:t> / www.authenticslovakia.com</a:t>
            </a:r>
          </a:p>
        </p:txBody>
      </p:sp>
      <p:pic>
        <p:nvPicPr>
          <p:cNvPr id="52229" name="Obrázek 4" descr="AS_logo_gradient_rough_B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071678"/>
            <a:ext cx="492918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E7EC71C0-566E-8177-5201-1576D5D0763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435"/>
            <a:ext cx="9144000" cy="376464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sk-SK" sz="3200" b="1" dirty="0">
                <a:latin typeface="Bahnschrift" panose="020B0502040204020203" pitchFamily="34" charset="0"/>
              </a:rPr>
              <a:t>Škoda 1203</a:t>
            </a:r>
          </a:p>
        </p:txBody>
      </p:sp>
      <p:pic>
        <p:nvPicPr>
          <p:cNvPr id="6147" name="Zástupný symbol obsahu 7" descr="1800122_844447798905792_1551671336_orez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73613" y="1773238"/>
            <a:ext cx="4370387" cy="4106862"/>
          </a:xfrm>
        </p:spPr>
      </p:pic>
      <p:pic>
        <p:nvPicPr>
          <p:cNvPr id="6148" name="Obrázok 8" descr="Skoda1203_orez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73238"/>
            <a:ext cx="4643438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457200" y="3068638"/>
            <a:ext cx="8229600" cy="720725"/>
          </a:xfrm>
        </p:spPr>
        <p:txBody>
          <a:bodyPr/>
          <a:lstStyle/>
          <a:p>
            <a:r>
              <a:rPr lang="sk-SK" sz="3600" b="1" dirty="0" err="1">
                <a:latin typeface="Bahnschrift" panose="020B0502040204020203" pitchFamily="34" charset="0"/>
              </a:rPr>
              <a:t>Post-Communist</a:t>
            </a:r>
            <a:r>
              <a:rPr lang="sk-SK" sz="3600" b="1" dirty="0">
                <a:latin typeface="Bahnschrift" panose="020B0502040204020203" pitchFamily="34" charset="0"/>
              </a:rPr>
              <a:t> Bratislava </a:t>
            </a:r>
            <a:r>
              <a:rPr lang="sk-SK" sz="3600" b="1" dirty="0" err="1">
                <a:latin typeface="Bahnschrift" panose="020B0502040204020203" pitchFamily="34" charset="0"/>
              </a:rPr>
              <a:t>Tour</a:t>
            </a:r>
            <a:endParaRPr lang="sk-SK" sz="3600" b="1" dirty="0">
              <a:latin typeface="Bahnschrift" panose="020B0502040204020203" pitchFamily="34" charset="0"/>
            </a:endParaRPr>
          </a:p>
        </p:txBody>
      </p:sp>
      <p:pic>
        <p:nvPicPr>
          <p:cNvPr id="7171" name="Zástupný symbol obsahu 4" descr="IMG_2421a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908425"/>
            <a:ext cx="4427538" cy="2949575"/>
          </a:xfrm>
        </p:spPr>
      </p:pic>
      <p:pic>
        <p:nvPicPr>
          <p:cNvPr id="7173" name="Obrázok 6" descr="Slav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Obrázok 7" descr="IMG_3514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FDAD03AD-02DD-66DA-2375-EE2660D2A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2" y="3899412"/>
            <a:ext cx="4427538" cy="295169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Authentic Slovakia 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" y="1714488"/>
            <a:ext cx="9144021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57200" y="2924175"/>
            <a:ext cx="8229600" cy="936625"/>
          </a:xfrm>
        </p:spPr>
        <p:txBody>
          <a:bodyPr/>
          <a:lstStyle/>
          <a:p>
            <a:r>
              <a:rPr lang="sk-SK" sz="3600" b="1" dirty="0">
                <a:latin typeface="Bahnschrift" panose="020B0502040204020203" pitchFamily="34" charset="0"/>
              </a:rPr>
              <a:t>Bike </a:t>
            </a:r>
            <a:r>
              <a:rPr lang="sk-SK" sz="3600" b="1" dirty="0" err="1">
                <a:latin typeface="Bahnschrift" panose="020B0502040204020203" pitchFamily="34" charset="0"/>
              </a:rPr>
              <a:t>tours</a:t>
            </a:r>
            <a:endParaRPr lang="sk-SK" sz="3600" b="1" dirty="0">
              <a:latin typeface="Bahnschrift" panose="020B0502040204020203" pitchFamily="34" charset="0"/>
            </a:endParaRPr>
          </a:p>
        </p:txBody>
      </p:sp>
      <p:pic>
        <p:nvPicPr>
          <p:cNvPr id="8" name="Zástupný symbol pro obsah 7" descr="bike tour1 120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429124" cy="2952749"/>
          </a:xfrm>
        </p:spPr>
      </p:pic>
      <p:pic>
        <p:nvPicPr>
          <p:cNvPr id="9" name="Obrázek 8" descr="bike tour3 1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0"/>
            <a:ext cx="4429124" cy="2952750"/>
          </a:xfrm>
          <a:prstGeom prst="rect">
            <a:avLst/>
          </a:prstGeom>
        </p:spPr>
      </p:pic>
      <p:pic>
        <p:nvPicPr>
          <p:cNvPr id="11" name="Zástupný symbol pro obsah 10" descr="bike tour8 1200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1" y="3857628"/>
            <a:ext cx="4500558" cy="3000372"/>
          </a:xfr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E0698EFE-E5BA-5975-8742-70CE0A6B5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75" y="3857628"/>
            <a:ext cx="4500557" cy="30003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3068638"/>
            <a:ext cx="8229600" cy="720725"/>
          </a:xfrm>
        </p:spPr>
        <p:txBody>
          <a:bodyPr/>
          <a:lstStyle/>
          <a:p>
            <a:r>
              <a:rPr lang="sk-SK" sz="3600" b="1" dirty="0">
                <a:latin typeface="Bahnschrift" panose="020B0502040204020203" pitchFamily="34" charset="0"/>
              </a:rPr>
              <a:t>Devín </a:t>
            </a:r>
            <a:r>
              <a:rPr lang="sk-SK" sz="3600" b="1" dirty="0" err="1">
                <a:latin typeface="Bahnschrift" panose="020B0502040204020203" pitchFamily="34" charset="0"/>
              </a:rPr>
              <a:t>Castle</a:t>
            </a:r>
            <a:r>
              <a:rPr lang="sk-SK" sz="3600" b="1" dirty="0">
                <a:latin typeface="Bahnschrift" panose="020B0502040204020203" pitchFamily="34" charset="0"/>
              </a:rPr>
              <a:t> </a:t>
            </a:r>
            <a:r>
              <a:rPr lang="sk-SK" sz="3600" b="1" dirty="0" err="1">
                <a:latin typeface="Bahnschrift" panose="020B0502040204020203" pitchFamily="34" charset="0"/>
              </a:rPr>
              <a:t>Tour</a:t>
            </a:r>
            <a:r>
              <a:rPr lang="sk-SK" sz="3600" b="1" dirty="0">
                <a:latin typeface="Bahnschrift" panose="020B0502040204020203" pitchFamily="34" charset="0"/>
              </a:rPr>
              <a:t> (+</a:t>
            </a:r>
            <a:r>
              <a:rPr lang="sk-SK" sz="3600" b="1" dirty="0" err="1">
                <a:latin typeface="Bahnschrift" panose="020B0502040204020203" pitchFamily="34" charset="0"/>
              </a:rPr>
              <a:t>Hike</a:t>
            </a:r>
            <a:r>
              <a:rPr lang="sk-SK" sz="3600" b="1" dirty="0">
                <a:latin typeface="Bahnschrift" panose="020B0502040204020203" pitchFamily="34" charset="0"/>
              </a:rPr>
              <a:t>)</a:t>
            </a:r>
          </a:p>
        </p:txBody>
      </p:sp>
      <p:pic>
        <p:nvPicPr>
          <p:cNvPr id="10243" name="Zástupný symbol obsahu 4" descr="devin3 kópia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00563" cy="3009900"/>
          </a:xfrm>
        </p:spPr>
      </p:pic>
      <p:pic>
        <p:nvPicPr>
          <p:cNvPr id="10244" name="Zástupný symbol obsahu 5" descr="devin6 kópia(1)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62488" y="0"/>
            <a:ext cx="4481512" cy="2997200"/>
          </a:xfrm>
        </p:spPr>
      </p:pic>
      <p:pic>
        <p:nvPicPr>
          <p:cNvPr id="10245" name="Obrázok 6" descr="devin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94138"/>
            <a:ext cx="4427538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33C7AAF-5FB6-0774-1311-5EA21BD47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8" y="3894138"/>
            <a:ext cx="4495802" cy="29972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244</Words>
  <Application>Microsoft Office PowerPoint</Application>
  <PresentationFormat>Prezentácia na obrazovke (4:3)</PresentationFormat>
  <Paragraphs>54</Paragraphs>
  <Slides>43</Slides>
  <Notes>2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43</vt:i4>
      </vt:variant>
    </vt:vector>
  </HeadingPairs>
  <TitlesOfParts>
    <vt:vector size="48" baseType="lpstr">
      <vt:lpstr>Arial</vt:lpstr>
      <vt:lpstr>Bahnschrift</vt:lpstr>
      <vt:lpstr>Bookman Old Style</vt:lpstr>
      <vt:lpstr>Calibri</vt:lpstr>
      <vt:lpstr>Výchozí návrh</vt:lpstr>
      <vt:lpstr>Prezentácia programu PowerPoint</vt:lpstr>
      <vt:lpstr>Bratislava: mesto v transformácii</vt:lpstr>
      <vt:lpstr>Petržalka: utópia z roku 1968?</vt:lpstr>
      <vt:lpstr>Autentický zážitok za 2/4 hodiny?</vt:lpstr>
      <vt:lpstr>Škoda 1203</vt:lpstr>
      <vt:lpstr>Post-Communist Bratislava Tour</vt:lpstr>
      <vt:lpstr>Prezentácia programu PowerPoint</vt:lpstr>
      <vt:lpstr>Bike tours</vt:lpstr>
      <vt:lpstr>Devín Castle Tour (+Hike)</vt:lpstr>
      <vt:lpstr>Village Pub Crawl</vt:lpstr>
      <vt:lpstr>Prezentácia programu PowerPoint</vt:lpstr>
      <vt:lpstr>Castle Ruins Tour</vt:lpstr>
      <vt:lpstr>Carpathian Wine Tour</vt:lpstr>
      <vt:lpstr>Working Class Food Tour</vt:lpstr>
      <vt:lpstr>Slovakia Explorer Tour 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Inšpirácia</vt:lpstr>
      <vt:lpstr>Prezentácia programu PowerPoint</vt:lpstr>
      <vt:lpstr>Prezentácia programu PowerPoint</vt:lpstr>
      <vt:lpstr>Prezentácia programu PowerPoint</vt:lpstr>
      <vt:lpstr>Jún 2010...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Marketing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Brano</dc:creator>
  <cp:lastModifiedBy>branochre@gmail.com</cp:lastModifiedBy>
  <cp:revision>95</cp:revision>
  <dcterms:created xsi:type="dcterms:W3CDTF">2013-11-29T17:45:01Z</dcterms:created>
  <dcterms:modified xsi:type="dcterms:W3CDTF">2023-11-20T18:01:56Z</dcterms:modified>
</cp:coreProperties>
</file>