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3" r:id="rId10"/>
    <p:sldId id="264" r:id="rId11"/>
    <p:sldId id="265" r:id="rId12"/>
  </p:sldIdLst>
  <p:sldSz cx="18288000" cy="10287000"/>
  <p:notesSz cx="7559675" cy="10691813"/>
  <p:embeddedFontLst>
    <p:embeddedFont>
      <p:font typeface="Bebas Neue Cyrillic" panose="020B0604020202020204" charset="0"/>
      <p:regular r:id="rId13"/>
      <p:bold r:id="rId13"/>
    </p:embeddedFont>
    <p:embeddedFont>
      <p:font typeface="Poppins" panose="00000500000000000000" pitchFamily="2" charset="0"/>
      <p:regular r:id="rId14"/>
      <p:bold r:id="rId14"/>
      <p:italic r:id="rId15"/>
      <p:boldItalic r:id="rId16"/>
    </p:embeddedFont>
    <p:embeddedFont>
      <p:font typeface="Poppins Bold" panose="00000800000000000000" charset="0"/>
      <p:bold r:id="rId1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499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&lt;Datum/Uhrzeit&gt;</a:t>
            </a:r>
            <a:endParaRPr lang="de-A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de-A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de-A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B9FB36F-95F4-43A1-9570-8E30D772F475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‹Nr.›</a:t>
            </a:fld>
            <a:endParaRPr lang="de-A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</a:p>
        </p:txBody>
      </p:sp>
      <p:sp>
        <p:nvSpPr>
          <p:cNvPr id="52" name="PlaceHolder 4"/>
          <p:cNvSpPr>
            <a:spLocks noGrp="1"/>
          </p:cNvSpPr>
          <p:nvPr>
            <p:ph type="dt" idx="2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&lt;Datum/Uhrzeit&gt;</a:t>
            </a:r>
            <a:endParaRPr lang="de-A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ftr" idx="2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de-A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de-A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</a:p>
        </p:txBody>
      </p:sp>
      <p:sp>
        <p:nvSpPr>
          <p:cNvPr id="54" name="PlaceHolder 6"/>
          <p:cNvSpPr>
            <a:spLocks noGrp="1"/>
          </p:cNvSpPr>
          <p:nvPr>
            <p:ph type="sldNum" idx="3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BF2D740-B0FB-4478-8521-26029BEDA6AC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‹Nr.›</a:t>
            </a:fld>
            <a:endParaRPr lang="de-A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Siebte Gliederungsebene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dt" idx="3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&lt;Datum/Uhrzeit&gt;</a:t>
            </a:r>
            <a:endParaRPr lang="de-A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ftr" idx="3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de-A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de-A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</a:p>
        </p:txBody>
      </p:sp>
      <p:sp>
        <p:nvSpPr>
          <p:cNvPr id="60" name="PlaceHolder 6"/>
          <p:cNvSpPr>
            <a:spLocks noGrp="1"/>
          </p:cNvSpPr>
          <p:nvPr>
            <p:ph type="sldNum" idx="3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A54A457-78C3-4426-8ED7-4F58BB87C2A6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‹Nr.›</a:t>
            </a:fld>
            <a:endParaRPr lang="de-A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</a:p>
        </p:txBody>
      </p:sp>
      <p:sp>
        <p:nvSpPr>
          <p:cNvPr id="8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&lt;Datum/Uhrzeit&gt;</a:t>
            </a:r>
            <a:endParaRPr lang="de-A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de-A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de-A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</a:p>
        </p:txBody>
      </p:sp>
      <p:sp>
        <p:nvSpPr>
          <p:cNvPr id="10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48A1639-EF59-4578-9089-25D86839770D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‹Nr.›</a:t>
            </a:fld>
            <a:endParaRPr lang="de-A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</a:p>
        </p:txBody>
      </p:sp>
      <p:sp>
        <p:nvSpPr>
          <p:cNvPr id="13" name="PlaceHolder 3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&lt;Datum/Uhrzeit&gt;</a:t>
            </a:r>
            <a:endParaRPr lang="de-A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de-A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de-A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</a:p>
        </p:txBody>
      </p:sp>
      <p:sp>
        <p:nvSpPr>
          <p:cNvPr id="15" name="PlaceHolder 5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BCC32BA-1039-407F-8652-4D5B875F0BF9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‹Nr.›</a:t>
            </a:fld>
            <a:endParaRPr lang="de-A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</a:p>
        </p:txBody>
      </p:sp>
      <p:sp>
        <p:nvSpPr>
          <p:cNvPr id="18" name="PlaceHolder 3"/>
          <p:cNvSpPr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&lt;Datum/Uhrzeit&gt;</a:t>
            </a:r>
            <a:endParaRPr lang="de-A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de-A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de-A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</a:p>
        </p:txBody>
      </p:sp>
      <p:sp>
        <p:nvSpPr>
          <p:cNvPr id="20" name="PlaceHolder 5"/>
          <p:cNvSpPr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E2EE825-B431-4890-8EC4-245B25CACC34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‹Nr.›</a:t>
            </a:fld>
            <a:endParaRPr lang="de-A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4000" b="1" u="none" strike="noStrike" cap="all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en-US" sz="2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dt" idx="1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&lt;Datum/Uhrzeit&gt;</a:t>
            </a:r>
            <a:endParaRPr lang="de-A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ftr" idx="1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de-A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de-A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</a:p>
        </p:txBody>
      </p:sp>
      <p:sp>
        <p:nvSpPr>
          <p:cNvPr id="25" name="PlaceHolder 5"/>
          <p:cNvSpPr>
            <a:spLocks noGrp="1"/>
          </p:cNvSpPr>
          <p:nvPr>
            <p:ph type="sldNum" idx="1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4166D11-D6D4-4773-BD90-82BB750B0168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‹Nr.›</a:t>
            </a:fld>
            <a:endParaRPr lang="de-A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</a:p>
        </p:txBody>
      </p:sp>
      <p:sp>
        <p:nvSpPr>
          <p:cNvPr id="29" name="PlaceHolder 4"/>
          <p:cNvSpPr>
            <a:spLocks noGrp="1"/>
          </p:cNvSpPr>
          <p:nvPr>
            <p:ph type="dt" idx="1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&lt;Datum/Uhrzeit&gt;</a:t>
            </a:r>
            <a:endParaRPr lang="de-A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ftr" idx="1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de-A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de-A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</a:p>
        </p:txBody>
      </p:sp>
      <p:sp>
        <p:nvSpPr>
          <p:cNvPr id="31" name="PlaceHolder 6"/>
          <p:cNvSpPr>
            <a:spLocks noGrp="1"/>
          </p:cNvSpPr>
          <p:nvPr>
            <p:ph type="sldNum" idx="1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7573A9C-7EAA-406C-AB2F-49F5F7F30564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‹Nr.›</a:t>
            </a:fld>
            <a:endParaRPr lang="de-A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en-US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en-US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</a:p>
        </p:txBody>
      </p:sp>
      <p:sp>
        <p:nvSpPr>
          <p:cNvPr id="37" name="PlaceHolder 6"/>
          <p:cNvSpPr>
            <a:spLocks noGrp="1"/>
          </p:cNvSpPr>
          <p:nvPr>
            <p:ph type="dt" idx="1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&lt;Datum/Uhrzeit&gt;</a:t>
            </a:r>
            <a:endParaRPr lang="de-A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ftr" idx="2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de-A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de-A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</a:p>
        </p:txBody>
      </p:sp>
      <p:sp>
        <p:nvSpPr>
          <p:cNvPr id="39" name="PlaceHolder 8"/>
          <p:cNvSpPr>
            <a:spLocks noGrp="1"/>
          </p:cNvSpPr>
          <p:nvPr>
            <p:ph type="sldNum" idx="2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05A2426-0012-41D3-8EC8-B746CA08777A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‹Nr.›</a:t>
            </a:fld>
            <a:endParaRPr lang="de-A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dt" idx="2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&lt;Datum/Uhrzeit&gt;</a:t>
            </a:r>
            <a:endParaRPr lang="de-A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ftr" idx="2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de-A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de-A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</a:p>
        </p:txBody>
      </p:sp>
      <p:sp>
        <p:nvSpPr>
          <p:cNvPr id="43" name="PlaceHolder 4"/>
          <p:cNvSpPr>
            <a:spLocks noGrp="1"/>
          </p:cNvSpPr>
          <p:nvPr>
            <p:ph type="sldNum" idx="2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AEEBB34-F35E-4843-9D5F-A183B8A1A342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‹Nr.›</a:t>
            </a:fld>
            <a:endParaRPr lang="de-A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dt" idx="2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&lt;Datum/Uhrzeit&gt;</a:t>
            </a:r>
            <a:endParaRPr lang="de-A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ftr" idx="2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de-A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de-AT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</a:p>
        </p:txBody>
      </p:sp>
      <p:sp>
        <p:nvSpPr>
          <p:cNvPr id="46" name="PlaceHolder 3"/>
          <p:cNvSpPr>
            <a:spLocks noGrp="1"/>
          </p:cNvSpPr>
          <p:nvPr>
            <p:ph type="sldNum" idx="2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C64E596-4B28-444F-B84F-4D5240494CCA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‹Nr.›</a:t>
            </a:fld>
            <a:endParaRPr lang="de-AT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Format des Titeltextes durch Klicken bearbeiten</a:t>
            </a: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Siebte Gliederungsebene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 2"/>
          <p:cNvSpPr/>
          <p:nvPr/>
        </p:nvSpPr>
        <p:spPr>
          <a:xfrm rot="13405800">
            <a:off x="8891267" y="1559515"/>
            <a:ext cx="11220480" cy="13861440"/>
          </a:xfrm>
          <a:custGeom>
            <a:avLst/>
            <a:gdLst>
              <a:gd name="textAreaLeft" fmla="*/ 0 w 11220480"/>
              <a:gd name="textAreaRight" fmla="*/ 11220840 w 11220480"/>
              <a:gd name="textAreaTop" fmla="*/ 0 h 13861440"/>
              <a:gd name="textAreaBottom" fmla="*/ 13861800 h 13861440"/>
            </a:gdLst>
            <a:ahLst/>
            <a:cxnLst/>
            <a:rect l="textAreaLeft" t="textAreaTop" r="textAreaRight" b="textAreaBottom"/>
            <a:pathLst>
              <a:path w="11220842" h="13861726">
                <a:moveTo>
                  <a:pt x="0" y="0"/>
                </a:moveTo>
                <a:lnTo>
                  <a:pt x="11220843" y="0"/>
                </a:lnTo>
                <a:lnTo>
                  <a:pt x="11220843" y="13861726"/>
                </a:lnTo>
                <a:lnTo>
                  <a:pt x="0" y="1386172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A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62" name="Group 3"/>
          <p:cNvGrpSpPr/>
          <p:nvPr/>
        </p:nvGrpSpPr>
        <p:grpSpPr>
          <a:xfrm>
            <a:off x="-843840" y="2585880"/>
            <a:ext cx="4919400" cy="4947840"/>
            <a:chOff x="-843840" y="2585880"/>
            <a:chExt cx="4919400" cy="4947840"/>
          </a:xfrm>
        </p:grpSpPr>
        <p:sp>
          <p:nvSpPr>
            <p:cNvPr id="63" name="Freeform 4"/>
            <p:cNvSpPr/>
            <p:nvPr/>
          </p:nvSpPr>
          <p:spPr>
            <a:xfrm>
              <a:off x="-843840" y="2585880"/>
              <a:ext cx="4919400" cy="4947840"/>
            </a:xfrm>
            <a:custGeom>
              <a:avLst/>
              <a:gdLst>
                <a:gd name="textAreaLeft" fmla="*/ 0 w 4919400"/>
                <a:gd name="textAreaRight" fmla="*/ 4919760 w 4919400"/>
                <a:gd name="textAreaTop" fmla="*/ 0 h 4947840"/>
                <a:gd name="textAreaBottom" fmla="*/ 4948200 h 4947840"/>
              </a:gdLst>
              <a:ahLst/>
              <a:cxnLst/>
              <a:rect l="textAreaLeft" t="textAreaTop" r="textAreaRight" b="textAreaBottom"/>
              <a:pathLst>
                <a:path w="2184400" h="2197100">
                  <a:moveTo>
                    <a:pt x="1092200" y="0"/>
                  </a:moveTo>
                  <a:cubicBezTo>
                    <a:pt x="489077" y="0"/>
                    <a:pt x="0" y="491871"/>
                    <a:pt x="0" y="1098423"/>
                  </a:cubicBezTo>
                  <a:cubicBezTo>
                    <a:pt x="0" y="1705229"/>
                    <a:pt x="489077" y="2197100"/>
                    <a:pt x="1092200" y="2197100"/>
                  </a:cubicBezTo>
                  <a:cubicBezTo>
                    <a:pt x="1695323" y="2197100"/>
                    <a:pt x="2184400" y="1705229"/>
                    <a:pt x="2184400" y="1098423"/>
                  </a:cubicBezTo>
                  <a:cubicBezTo>
                    <a:pt x="2184400" y="491871"/>
                    <a:pt x="1695323" y="0"/>
                    <a:pt x="1092200" y="0"/>
                  </a:cubicBezTo>
                  <a:close/>
                </a:path>
              </a:pathLst>
            </a:cu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64" name="TextBox 5"/>
          <p:cNvSpPr/>
          <p:nvPr/>
        </p:nvSpPr>
        <p:spPr>
          <a:xfrm>
            <a:off x="4590360" y="4446360"/>
            <a:ext cx="2144520" cy="55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4677"/>
              </a:lnSpc>
            </a:pPr>
            <a:r>
              <a:rPr lang="en-US" sz="2890" b="0" i="1" u="none" strike="noStrike" spc="11">
                <a:solidFill>
                  <a:srgbClr val="0D0D0D"/>
                </a:solidFill>
                <a:effectLst/>
                <a:uFillTx/>
                <a:latin typeface="IBM Plex Sans Condensed Italics"/>
                <a:ea typeface="IBM Plex Sans Condensed Italics"/>
              </a:rPr>
              <a:t>SPEAKER</a:t>
            </a:r>
            <a:endParaRPr lang="de-AT" sz="289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" name="TextBox 6"/>
          <p:cNvSpPr/>
          <p:nvPr/>
        </p:nvSpPr>
        <p:spPr>
          <a:xfrm>
            <a:off x="4590360" y="5140800"/>
            <a:ext cx="6773400" cy="443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3263"/>
              </a:lnSpc>
            </a:pPr>
            <a:r>
              <a:rPr lang="en-US" sz="3480" b="1" i="1" u="none" strike="noStrike" spc="14" dirty="0">
                <a:solidFill>
                  <a:srgbClr val="000000"/>
                </a:solidFill>
                <a:effectLst/>
                <a:uFillTx/>
                <a:latin typeface="IBM Plex Sans Condensed Bold Italics"/>
                <a:ea typeface="IBM Plex Sans Condensed Bold Italics"/>
              </a:rPr>
              <a:t>Christa ENGLINGER</a:t>
            </a:r>
            <a:endParaRPr lang="de-AT" sz="348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" name="TextBox 7"/>
          <p:cNvSpPr/>
          <p:nvPr/>
        </p:nvSpPr>
        <p:spPr>
          <a:xfrm>
            <a:off x="4590360" y="5670360"/>
            <a:ext cx="11661480" cy="443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3263"/>
              </a:lnSpc>
            </a:pPr>
            <a:r>
              <a:rPr lang="en-US" sz="3480" b="0" i="1" u="none" strike="noStrike" spc="14" dirty="0">
                <a:solidFill>
                  <a:srgbClr val="0D0D0D"/>
                </a:solidFill>
                <a:effectLst/>
                <a:uFillTx/>
                <a:latin typeface="IBM Plex Sans Condensed Italics"/>
                <a:ea typeface="IBM Plex Sans Condensed Italics"/>
              </a:rPr>
              <a:t>Vice President of the </a:t>
            </a:r>
            <a:r>
              <a:rPr lang="en-US" sz="3480" b="0" i="1" u="none" strike="noStrike" spc="14" dirty="0" err="1">
                <a:solidFill>
                  <a:srgbClr val="0D0D0D"/>
                </a:solidFill>
                <a:effectLst/>
                <a:uFillTx/>
                <a:latin typeface="IBM Plex Sans Condensed Italics"/>
                <a:ea typeface="IBM Plex Sans Condensed Italics"/>
              </a:rPr>
              <a:t>Romea</a:t>
            </a:r>
            <a:r>
              <a:rPr lang="en-US" sz="3480" b="0" i="1" u="none" strike="noStrike" spc="14" dirty="0">
                <a:solidFill>
                  <a:srgbClr val="0D0D0D"/>
                </a:solidFill>
                <a:effectLst/>
                <a:uFillTx/>
                <a:latin typeface="IBM Plex Sans Condensed Italics"/>
                <a:ea typeface="IBM Plex Sans Condensed Italics"/>
              </a:rPr>
              <a:t> Strata European Association</a:t>
            </a:r>
            <a:endParaRPr lang="de-AT" sz="348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" name="Freeform 8"/>
          <p:cNvSpPr/>
          <p:nvPr/>
        </p:nvSpPr>
        <p:spPr>
          <a:xfrm>
            <a:off x="691200" y="510840"/>
            <a:ext cx="6186240" cy="1417320"/>
          </a:xfrm>
          <a:custGeom>
            <a:avLst/>
            <a:gdLst>
              <a:gd name="textAreaLeft" fmla="*/ 0 w 6186240"/>
              <a:gd name="textAreaRight" fmla="*/ 6186600 w 6186240"/>
              <a:gd name="textAreaTop" fmla="*/ 0 h 1417320"/>
              <a:gd name="textAreaBottom" fmla="*/ 1417680 h 1417320"/>
            </a:gdLst>
            <a:ahLst/>
            <a:cxnLst/>
            <a:rect l="textAreaLeft" t="textAreaTop" r="textAreaRight" b="textAreaBottom"/>
            <a:pathLst>
              <a:path w="6186747" h="1417796">
                <a:moveTo>
                  <a:pt x="0" y="0"/>
                </a:moveTo>
                <a:lnTo>
                  <a:pt x="6186747" y="0"/>
                </a:lnTo>
                <a:lnTo>
                  <a:pt x="6186747" y="1417796"/>
                </a:lnTo>
                <a:lnTo>
                  <a:pt x="0" y="141779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A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68" name="Group 9"/>
          <p:cNvGrpSpPr/>
          <p:nvPr/>
        </p:nvGrpSpPr>
        <p:grpSpPr>
          <a:xfrm>
            <a:off x="16392600" y="1215360"/>
            <a:ext cx="1388880" cy="6318180"/>
            <a:chOff x="16392600" y="1215360"/>
            <a:chExt cx="1388880" cy="6318180"/>
          </a:xfrm>
        </p:grpSpPr>
        <p:grpSp>
          <p:nvGrpSpPr>
            <p:cNvPr id="69" name="Group 10"/>
            <p:cNvGrpSpPr/>
            <p:nvPr/>
          </p:nvGrpSpPr>
          <p:grpSpPr>
            <a:xfrm>
              <a:off x="16392600" y="1215360"/>
              <a:ext cx="1388880" cy="23760"/>
              <a:chOff x="16392600" y="1215360"/>
              <a:chExt cx="1388880" cy="23760"/>
            </a:xfrm>
          </p:grpSpPr>
          <p:sp>
            <p:nvSpPr>
              <p:cNvPr id="70" name="Freeform 11"/>
              <p:cNvSpPr/>
              <p:nvPr/>
            </p:nvSpPr>
            <p:spPr>
              <a:xfrm rot="5400000">
                <a:off x="17075160" y="532440"/>
                <a:ext cx="23760" cy="1388880"/>
              </a:xfrm>
              <a:custGeom>
                <a:avLst/>
                <a:gdLst>
                  <a:gd name="textAreaLeft" fmla="*/ 0 w 23760"/>
                  <a:gd name="textAreaRight" fmla="*/ 24120 w 23760"/>
                  <a:gd name="textAreaTop" fmla="*/ 0 h 1388880"/>
                  <a:gd name="textAreaBottom" fmla="*/ 1389240 h 1388880"/>
                </a:gdLst>
                <a:ahLst/>
                <a:cxnLst/>
                <a:rect l="textAreaLeft" t="textAreaTop" r="textAreaRight" b="textAreaBottom"/>
                <a:pathLst>
                  <a:path w="255143" h="14608683">
                    <a:moveTo>
                      <a:pt x="255143" y="0"/>
                    </a:moveTo>
                    <a:lnTo>
                      <a:pt x="255143" y="14608683"/>
                    </a:lnTo>
                    <a:lnTo>
                      <a:pt x="0" y="146086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5F24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de-AT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71" name="TextBox 12"/>
            <p:cNvSpPr/>
            <p:nvPr/>
          </p:nvSpPr>
          <p:spPr>
            <a:xfrm rot="5400000">
              <a:off x="14223600" y="4040280"/>
              <a:ext cx="6193800" cy="792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just" defTabSz="914400">
                <a:lnSpc>
                  <a:spcPts val="2996"/>
                </a:lnSpc>
              </a:pPr>
              <a:r>
                <a:rPr lang="en-US" sz="3250" b="1" u="none" strike="noStrike" spc="20">
                  <a:solidFill>
                    <a:srgbClr val="F15D22"/>
                  </a:solidFill>
                  <a:effectLst/>
                  <a:uFillTx/>
                  <a:latin typeface="Bebas Neue Bold"/>
                  <a:ea typeface="Bebas Neue Bold"/>
                </a:rPr>
                <a:t>ROMEA STRATA AS A BRIDGE FOR INNOVATION</a:t>
              </a:r>
              <a:endParaRPr lang="de-AT" sz="325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just" defTabSz="914400">
                <a:lnSpc>
                  <a:spcPts val="2996"/>
                </a:lnSpc>
              </a:pPr>
              <a:r>
                <a:rPr lang="en-US" sz="3250" b="1" u="none" strike="noStrike" spc="20" dirty="0">
                  <a:solidFill>
                    <a:srgbClr val="F15D22"/>
                  </a:solidFill>
                  <a:effectLst/>
                  <a:uFillTx/>
                  <a:latin typeface="Bebas Neue Bold"/>
                  <a:ea typeface="Bebas Neue Bold"/>
                </a:rPr>
                <a:t> IN EUROPEAN CULTURAL TOURISM</a:t>
              </a:r>
              <a:endParaRPr lang="de-AT" sz="325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73" name="TextBox 14"/>
          <p:cNvSpPr/>
          <p:nvPr/>
        </p:nvSpPr>
        <p:spPr>
          <a:xfrm>
            <a:off x="4590360" y="3404520"/>
            <a:ext cx="11036160" cy="84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6080"/>
              </a:lnSpc>
              <a:tabLst>
                <a:tab pos="0" algn="l"/>
              </a:tabLst>
            </a:pPr>
            <a:r>
              <a:rPr lang="en-US" sz="6400" b="0" u="none" strike="noStrike" dirty="0">
                <a:solidFill>
                  <a:srgbClr val="EF5F24"/>
                </a:solidFill>
                <a:effectLst/>
                <a:uFillTx/>
                <a:latin typeface="Bebas Neue Cyrillic"/>
                <a:ea typeface="Bebas Neue Cyrillic"/>
              </a:rPr>
              <a:t>Strategic goals for the next five years</a:t>
            </a:r>
            <a:endParaRPr lang="de-AT" sz="6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427C350-1FD0-F064-0F4C-69C53BCCC328}"/>
              </a:ext>
            </a:extLst>
          </p:cNvPr>
          <p:cNvSpPr txBox="1"/>
          <p:nvPr/>
        </p:nvSpPr>
        <p:spPr>
          <a:xfrm>
            <a:off x="4640239" y="8008052"/>
            <a:ext cx="12163926" cy="964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14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IBM Plex Sans Condensed Italics"/>
                <a:ea typeface="IBM Plex Sans Condensed Italics"/>
                <a:cs typeface="+mn-cs"/>
              </a:rPr>
              <a:t>Cultural Routes with Experiences </a:t>
            </a:r>
          </a:p>
          <a:p>
            <a:pPr marL="0" marR="0" lvl="0" indent="0" algn="l" defTabSz="914400" rtl="0" eaLnBrk="1" fontAlgn="auto" latinLnBrk="0" hangingPunct="1">
              <a:lnSpc>
                <a:spcPts val="32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14" dirty="0">
                <a:solidFill>
                  <a:schemeClr val="accent6">
                    <a:lumMod val="75000"/>
                  </a:schemeClr>
                </a:solidFill>
                <a:latin typeface="IBM Plex Sans Condensed Italics"/>
                <a:ea typeface="IBM Plex Sans Condensed Italics"/>
              </a:rPr>
              <a:t>Bratislava – January 27, 2026</a:t>
            </a:r>
            <a:endParaRPr kumimoji="0" lang="de-AT" sz="3600" b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A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Freeform 2"/>
          <p:cNvSpPr/>
          <p:nvPr/>
        </p:nvSpPr>
        <p:spPr>
          <a:xfrm rot="13405800">
            <a:off x="10068840" y="1826640"/>
            <a:ext cx="11220480" cy="13861440"/>
          </a:xfrm>
          <a:custGeom>
            <a:avLst/>
            <a:gdLst>
              <a:gd name="textAreaLeft" fmla="*/ 0 w 11220480"/>
              <a:gd name="textAreaRight" fmla="*/ 11220840 w 11220480"/>
              <a:gd name="textAreaTop" fmla="*/ 0 h 13861440"/>
              <a:gd name="textAreaBottom" fmla="*/ 13861800 h 13861440"/>
            </a:gdLst>
            <a:ahLst/>
            <a:cxnLst/>
            <a:rect l="textAreaLeft" t="textAreaTop" r="textAreaRight" b="textAreaBottom"/>
            <a:pathLst>
              <a:path w="11220842" h="13861726">
                <a:moveTo>
                  <a:pt x="0" y="0"/>
                </a:moveTo>
                <a:lnTo>
                  <a:pt x="11220842" y="0"/>
                </a:lnTo>
                <a:lnTo>
                  <a:pt x="11220842" y="13861726"/>
                </a:lnTo>
                <a:lnTo>
                  <a:pt x="0" y="1386172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A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6" name="TextBox 3"/>
          <p:cNvSpPr/>
          <p:nvPr/>
        </p:nvSpPr>
        <p:spPr>
          <a:xfrm>
            <a:off x="8817120" y="6311520"/>
            <a:ext cx="7741800" cy="28469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7447"/>
              </a:lnSpc>
            </a:pPr>
            <a:endParaRPr lang="en-US" sz="6210" b="1" u="none" strike="noStrike" dirty="0">
              <a:solidFill>
                <a:srgbClr val="5A3217"/>
              </a:solidFill>
              <a:effectLst/>
              <a:uFillTx/>
              <a:latin typeface="Poppins Bold"/>
              <a:ea typeface="Poppins Bold"/>
            </a:endParaRPr>
          </a:p>
          <a:p>
            <a:pPr defTabSz="914400">
              <a:lnSpc>
                <a:spcPts val="7447"/>
              </a:lnSpc>
            </a:pPr>
            <a:r>
              <a:rPr lang="en-US" sz="6210" b="1" u="none" strike="noStrike" dirty="0">
                <a:solidFill>
                  <a:srgbClr val="5A3217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Thank you!</a:t>
            </a:r>
            <a:endParaRPr lang="de-AT" sz="621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defTabSz="914400">
              <a:lnSpc>
                <a:spcPts val="7447"/>
              </a:lnSpc>
            </a:pPr>
            <a:endParaRPr lang="de-AT" sz="621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27" name="Group 4"/>
          <p:cNvGrpSpPr/>
          <p:nvPr/>
        </p:nvGrpSpPr>
        <p:grpSpPr>
          <a:xfrm>
            <a:off x="1745280" y="3081240"/>
            <a:ext cx="3078000" cy="3096000"/>
            <a:chOff x="1745280" y="3081240"/>
            <a:chExt cx="3078000" cy="3096000"/>
          </a:xfrm>
        </p:grpSpPr>
        <p:sp>
          <p:nvSpPr>
            <p:cNvPr id="328" name="Freeform 5"/>
            <p:cNvSpPr/>
            <p:nvPr/>
          </p:nvSpPr>
          <p:spPr>
            <a:xfrm>
              <a:off x="1745280" y="3081240"/>
              <a:ext cx="3078000" cy="3096000"/>
            </a:xfrm>
            <a:custGeom>
              <a:avLst/>
              <a:gdLst>
                <a:gd name="textAreaLeft" fmla="*/ 0 w 3078000"/>
                <a:gd name="textAreaRight" fmla="*/ 3078360 w 3078000"/>
                <a:gd name="textAreaTop" fmla="*/ 0 h 3096000"/>
                <a:gd name="textAreaBottom" fmla="*/ 3096360 h 3096000"/>
              </a:gdLst>
              <a:ahLst/>
              <a:cxnLst/>
              <a:rect l="textAreaLeft" t="textAreaTop" r="textAreaRight" b="textAreaBottom"/>
              <a:pathLst>
                <a:path w="2184400" h="2197100">
                  <a:moveTo>
                    <a:pt x="1092200" y="0"/>
                  </a:moveTo>
                  <a:cubicBezTo>
                    <a:pt x="489077" y="0"/>
                    <a:pt x="0" y="491871"/>
                    <a:pt x="0" y="1098423"/>
                  </a:cubicBezTo>
                  <a:cubicBezTo>
                    <a:pt x="0" y="1705229"/>
                    <a:pt x="489077" y="2197100"/>
                    <a:pt x="1092200" y="2197100"/>
                  </a:cubicBezTo>
                  <a:cubicBezTo>
                    <a:pt x="1695323" y="2197100"/>
                    <a:pt x="2184400" y="1705229"/>
                    <a:pt x="2184400" y="1098423"/>
                  </a:cubicBezTo>
                  <a:cubicBezTo>
                    <a:pt x="2184400" y="491871"/>
                    <a:pt x="1695323" y="0"/>
                    <a:pt x="1092200" y="0"/>
                  </a:cubicBezTo>
                  <a:close/>
                </a:path>
              </a:pathLst>
            </a:cu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29" name="TextBox 6"/>
          <p:cNvSpPr/>
          <p:nvPr/>
        </p:nvSpPr>
        <p:spPr>
          <a:xfrm>
            <a:off x="5638320" y="4481280"/>
            <a:ext cx="6933960" cy="34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940"/>
              </a:lnSpc>
            </a:pPr>
            <a:r>
              <a:rPr lang="en-US" sz="1820" b="0" i="1" u="none" strike="noStrike" spc="6">
                <a:solidFill>
                  <a:srgbClr val="0D0D0D"/>
                </a:solidFill>
                <a:effectLst/>
                <a:uFillTx/>
                <a:latin typeface="IBM Plex Sans Condensed Italics"/>
                <a:ea typeface="IBM Plex Sans Condensed Italics"/>
              </a:rPr>
              <a:t>SPEAKER</a:t>
            </a:r>
            <a:endParaRPr lang="de-AT" sz="182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0" name="TextBox 7"/>
          <p:cNvSpPr/>
          <p:nvPr/>
        </p:nvSpPr>
        <p:spPr>
          <a:xfrm>
            <a:off x="5638320" y="4915440"/>
            <a:ext cx="69339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049"/>
              </a:lnSpc>
            </a:pPr>
            <a:r>
              <a:rPr lang="en-US" sz="2190" b="1" i="1" u="none" strike="noStrike" spc="9">
                <a:solidFill>
                  <a:srgbClr val="000000"/>
                </a:solidFill>
                <a:effectLst/>
                <a:uFillTx/>
                <a:latin typeface="IBM Plex Sans Condensed Bold Italics"/>
                <a:ea typeface="IBM Plex Sans Condensed Bold Italics"/>
              </a:rPr>
              <a:t>Christa ENGLINGER</a:t>
            </a:r>
            <a:endParaRPr lang="de-AT" sz="219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1" name="TextBox 8"/>
          <p:cNvSpPr/>
          <p:nvPr/>
        </p:nvSpPr>
        <p:spPr>
          <a:xfrm>
            <a:off x="5638320" y="5248080"/>
            <a:ext cx="693396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049"/>
              </a:lnSpc>
            </a:pPr>
            <a:r>
              <a:rPr lang="en-US" sz="2190" b="0" i="1" u="none" strike="noStrike" spc="9">
                <a:solidFill>
                  <a:srgbClr val="0D0D0D"/>
                </a:solidFill>
                <a:effectLst/>
                <a:uFillTx/>
                <a:latin typeface="IBM Plex Sans Condensed Italics"/>
                <a:ea typeface="IBM Plex Sans Condensed Italics"/>
              </a:rPr>
              <a:t>Vice President of the Romea Strata European Association</a:t>
            </a:r>
            <a:endParaRPr lang="de-AT" sz="219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2" name="TextBox 9"/>
          <p:cNvSpPr/>
          <p:nvPr/>
        </p:nvSpPr>
        <p:spPr>
          <a:xfrm>
            <a:off x="5638320" y="3832920"/>
            <a:ext cx="6933960" cy="508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3821"/>
              </a:lnSpc>
              <a:tabLst>
                <a:tab pos="0" algn="l"/>
              </a:tabLst>
            </a:pPr>
            <a:r>
              <a:rPr lang="en-US" sz="4020" b="0" u="none" strike="noStrike">
                <a:solidFill>
                  <a:srgbClr val="EF5F24"/>
                </a:solidFill>
                <a:effectLst/>
                <a:uFillTx/>
                <a:latin typeface="Bebas Neue Cyrillic"/>
                <a:ea typeface="Bebas Neue Cyrillic"/>
              </a:rPr>
              <a:t>Strategic goals for the next five years</a:t>
            </a:r>
            <a:endParaRPr lang="de-AT" sz="402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3" name="TextBox 10"/>
          <p:cNvSpPr/>
          <p:nvPr/>
        </p:nvSpPr>
        <p:spPr>
          <a:xfrm>
            <a:off x="1357200" y="9379080"/>
            <a:ext cx="5022000" cy="3411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801"/>
              </a:lnSpc>
            </a:pPr>
            <a:r>
              <a:rPr lang="en-US" sz="2000" b="1" u="none" strike="noStrike">
                <a:solidFill>
                  <a:srgbClr val="E8500E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romeastrata.org</a:t>
            </a:r>
            <a:endParaRPr lang="de-AT" sz="2000" b="0" u="none" strike="noStrike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34" name="Freeform 11"/>
          <p:cNvSpPr/>
          <p:nvPr/>
        </p:nvSpPr>
        <p:spPr>
          <a:xfrm>
            <a:off x="691200" y="510840"/>
            <a:ext cx="6186240" cy="1417320"/>
          </a:xfrm>
          <a:custGeom>
            <a:avLst/>
            <a:gdLst>
              <a:gd name="textAreaLeft" fmla="*/ 0 w 6186240"/>
              <a:gd name="textAreaRight" fmla="*/ 6186600 w 6186240"/>
              <a:gd name="textAreaTop" fmla="*/ 0 h 1417320"/>
              <a:gd name="textAreaBottom" fmla="*/ 1417680 h 1417320"/>
            </a:gdLst>
            <a:ahLst/>
            <a:cxnLst/>
            <a:rect l="textAreaLeft" t="textAreaTop" r="textAreaRight" b="textAreaBottom"/>
            <a:pathLst>
              <a:path w="6186747" h="1417796">
                <a:moveTo>
                  <a:pt x="0" y="0"/>
                </a:moveTo>
                <a:lnTo>
                  <a:pt x="6186747" y="0"/>
                </a:lnTo>
                <a:lnTo>
                  <a:pt x="6186747" y="1417796"/>
                </a:lnTo>
                <a:lnTo>
                  <a:pt x="0" y="141779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A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35" name="Group 12"/>
          <p:cNvGrpSpPr/>
          <p:nvPr/>
        </p:nvGrpSpPr>
        <p:grpSpPr>
          <a:xfrm>
            <a:off x="16392600" y="553680"/>
            <a:ext cx="1388880" cy="6979860"/>
            <a:chOff x="16392600" y="553680"/>
            <a:chExt cx="1388880" cy="6979860"/>
          </a:xfrm>
        </p:grpSpPr>
        <p:grpSp>
          <p:nvGrpSpPr>
            <p:cNvPr id="336" name="Group 13"/>
            <p:cNvGrpSpPr/>
            <p:nvPr/>
          </p:nvGrpSpPr>
          <p:grpSpPr>
            <a:xfrm>
              <a:off x="16392600" y="1215360"/>
              <a:ext cx="1388880" cy="23760"/>
              <a:chOff x="16392600" y="1215360"/>
              <a:chExt cx="1388880" cy="23760"/>
            </a:xfrm>
          </p:grpSpPr>
          <p:sp>
            <p:nvSpPr>
              <p:cNvPr id="337" name="Freeform 14"/>
              <p:cNvSpPr/>
              <p:nvPr/>
            </p:nvSpPr>
            <p:spPr>
              <a:xfrm rot="5400000">
                <a:off x="17075160" y="532440"/>
                <a:ext cx="23760" cy="1388880"/>
              </a:xfrm>
              <a:custGeom>
                <a:avLst/>
                <a:gdLst>
                  <a:gd name="textAreaLeft" fmla="*/ 0 w 23760"/>
                  <a:gd name="textAreaRight" fmla="*/ 24120 w 23760"/>
                  <a:gd name="textAreaTop" fmla="*/ 0 h 1388880"/>
                  <a:gd name="textAreaBottom" fmla="*/ 1389240 h 1388880"/>
                </a:gdLst>
                <a:ahLst/>
                <a:cxnLst/>
                <a:rect l="textAreaLeft" t="textAreaTop" r="textAreaRight" b="textAreaBottom"/>
                <a:pathLst>
                  <a:path w="255143" h="14608683">
                    <a:moveTo>
                      <a:pt x="255143" y="0"/>
                    </a:moveTo>
                    <a:lnTo>
                      <a:pt x="255143" y="14608683"/>
                    </a:lnTo>
                    <a:lnTo>
                      <a:pt x="0" y="146086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5F24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de-AT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338" name="TextBox 15"/>
            <p:cNvSpPr/>
            <p:nvPr/>
          </p:nvSpPr>
          <p:spPr>
            <a:xfrm rot="5400000">
              <a:off x="14223600" y="4040280"/>
              <a:ext cx="6193800" cy="792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just" defTabSz="914400">
                <a:lnSpc>
                  <a:spcPts val="2996"/>
                </a:lnSpc>
              </a:pPr>
              <a:r>
                <a:rPr lang="en-US" sz="3250" b="1" u="none" strike="noStrike" spc="20" dirty="0">
                  <a:solidFill>
                    <a:srgbClr val="F15D22"/>
                  </a:solidFill>
                  <a:effectLst/>
                  <a:uFillTx/>
                  <a:latin typeface="Bebas Neue Bold"/>
                  <a:ea typeface="Bebas Neue Bold"/>
                </a:rPr>
                <a:t>ROMEA STRATA AS A BRIDGE FOR INNOVATION</a:t>
              </a:r>
              <a:endParaRPr lang="de-AT" sz="325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just" defTabSz="914400">
                <a:lnSpc>
                  <a:spcPts val="2996"/>
                </a:lnSpc>
              </a:pPr>
              <a:r>
                <a:rPr lang="en-US" sz="3250" b="1" u="none" strike="noStrike" spc="20" dirty="0">
                  <a:solidFill>
                    <a:srgbClr val="F15D22"/>
                  </a:solidFill>
                  <a:effectLst/>
                  <a:uFillTx/>
                  <a:latin typeface="Bebas Neue Bold"/>
                  <a:ea typeface="Bebas Neue Bold"/>
                </a:rPr>
                <a:t> IN EUROPEAN CULTURAL TOURISM</a:t>
              </a:r>
              <a:endParaRPr lang="de-AT" sz="325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39" name="TextBox 16"/>
            <p:cNvSpPr/>
            <p:nvPr/>
          </p:nvSpPr>
          <p:spPr>
            <a:xfrm>
              <a:off x="16406640" y="553680"/>
              <a:ext cx="1359360" cy="29495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r" defTabSz="914400">
                <a:lnSpc>
                  <a:spcPts val="2293"/>
                </a:lnSpc>
              </a:pPr>
              <a:endParaRPr lang="de-AT" sz="249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 2"/>
          <p:cNvSpPr/>
          <p:nvPr/>
        </p:nvSpPr>
        <p:spPr>
          <a:xfrm rot="13405800">
            <a:off x="10068840" y="1757880"/>
            <a:ext cx="11220480" cy="13861440"/>
          </a:xfrm>
          <a:custGeom>
            <a:avLst/>
            <a:gdLst>
              <a:gd name="textAreaLeft" fmla="*/ 0 w 11220480"/>
              <a:gd name="textAreaRight" fmla="*/ 11220840 w 11220480"/>
              <a:gd name="textAreaTop" fmla="*/ 0 h 13861440"/>
              <a:gd name="textAreaBottom" fmla="*/ 13861800 h 13861440"/>
            </a:gdLst>
            <a:ahLst/>
            <a:cxnLst/>
            <a:rect l="textAreaLeft" t="textAreaTop" r="textAreaRight" b="textAreaBottom"/>
            <a:pathLst>
              <a:path w="11220842" h="13861726">
                <a:moveTo>
                  <a:pt x="0" y="0"/>
                </a:moveTo>
                <a:lnTo>
                  <a:pt x="11220842" y="0"/>
                </a:lnTo>
                <a:lnTo>
                  <a:pt x="11220842" y="13861726"/>
                </a:lnTo>
                <a:lnTo>
                  <a:pt x="0" y="1386172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A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76" name="Group 3"/>
          <p:cNvGrpSpPr/>
          <p:nvPr/>
        </p:nvGrpSpPr>
        <p:grpSpPr>
          <a:xfrm>
            <a:off x="1733400" y="1924560"/>
            <a:ext cx="14817240" cy="6499440"/>
            <a:chOff x="1733400" y="1924560"/>
            <a:chExt cx="14817240" cy="6499440"/>
          </a:xfrm>
        </p:grpSpPr>
        <p:sp>
          <p:nvSpPr>
            <p:cNvPr id="77" name="AutoShape 4"/>
            <p:cNvSpPr/>
            <p:nvPr/>
          </p:nvSpPr>
          <p:spPr>
            <a:xfrm>
              <a:off x="6385680" y="4891680"/>
              <a:ext cx="360" cy="3532320"/>
            </a:xfrm>
            <a:prstGeom prst="line">
              <a:avLst/>
            </a:prstGeom>
            <a:ln w="50800">
              <a:solidFill>
                <a:srgbClr val="E8500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8" name="Freeform 5"/>
            <p:cNvSpPr/>
            <p:nvPr/>
          </p:nvSpPr>
          <p:spPr>
            <a:xfrm flipH="1">
              <a:off x="7005240" y="5325480"/>
              <a:ext cx="400320" cy="400320"/>
            </a:xfrm>
            <a:custGeom>
              <a:avLst/>
              <a:gdLst>
                <a:gd name="textAreaLeft" fmla="*/ 360 w 400320"/>
                <a:gd name="textAreaRight" fmla="*/ 401040 w 400320"/>
                <a:gd name="textAreaTop" fmla="*/ 0 h 400320"/>
                <a:gd name="textAreaBottom" fmla="*/ 400680 h 400320"/>
              </a:gdLst>
              <a:ahLst/>
              <a:cxnLst/>
              <a:rect l="textAreaLeft" t="textAreaTop" r="textAreaRight" b="textAreaBottom"/>
              <a:pathLst>
                <a:path w="534442" h="534442">
                  <a:moveTo>
                    <a:pt x="534443" y="0"/>
                  </a:moveTo>
                  <a:lnTo>
                    <a:pt x="0" y="0"/>
                  </a:lnTo>
                  <a:lnTo>
                    <a:pt x="0" y="534442"/>
                  </a:lnTo>
                  <a:lnTo>
                    <a:pt x="534443" y="534442"/>
                  </a:lnTo>
                  <a:lnTo>
                    <a:pt x="534443" y="0"/>
                  </a:lnTo>
                  <a:close/>
                </a:path>
              </a:pathLst>
            </a:cu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9" name="TextBox 6"/>
            <p:cNvSpPr/>
            <p:nvPr/>
          </p:nvSpPr>
          <p:spPr>
            <a:xfrm>
              <a:off x="1733400" y="5096160"/>
              <a:ext cx="3024360" cy="104727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just" defTabSz="914400">
                <a:lnSpc>
                  <a:spcPts val="9088"/>
                </a:lnSpc>
              </a:pPr>
              <a:r>
                <a:rPr lang="en-US" sz="5000" b="1" u="none" strike="noStrike" dirty="0">
                  <a:solidFill>
                    <a:srgbClr val="E8500E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4.700</a:t>
              </a:r>
              <a:r>
                <a:rPr lang="en-US" sz="5000" b="1" u="none" strike="noStrike" dirty="0">
                  <a:solidFill>
                    <a:srgbClr val="000000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 </a:t>
              </a:r>
              <a:r>
                <a:rPr lang="en-US" sz="5000" b="0" i="1" u="none" strike="noStrike" dirty="0">
                  <a:solidFill>
                    <a:srgbClr val="000000"/>
                  </a:solidFill>
                  <a:effectLst/>
                  <a:uFillTx/>
                  <a:latin typeface="Poppins Italics"/>
                  <a:ea typeface="Poppins Italics"/>
                </a:rPr>
                <a:t>km</a:t>
              </a:r>
              <a:endParaRPr lang="de-AT" sz="500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0" name="TextBox 7"/>
            <p:cNvSpPr/>
            <p:nvPr/>
          </p:nvSpPr>
          <p:spPr>
            <a:xfrm>
              <a:off x="1733400" y="1924560"/>
              <a:ext cx="14817240" cy="1616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0" tIns="0" rIns="0" bIns="0" anchor="t">
              <a:spAutoFit/>
            </a:bodyPr>
            <a:lstStyle/>
            <a:p>
              <a:pPr defTabSz="914400">
                <a:lnSpc>
                  <a:spcPts val="6239"/>
                </a:lnSpc>
                <a:tabLst>
                  <a:tab pos="0" algn="l"/>
                </a:tabLst>
              </a:pPr>
              <a:r>
                <a:rPr lang="en-US" sz="5200" b="1" u="none" strike="noStrike" dirty="0">
                  <a:solidFill>
                    <a:srgbClr val="000000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A HISTORICAL ROUTE </a:t>
              </a:r>
              <a:endParaRPr lang="de-AT" sz="5200" b="0" u="none" strike="noStrike" dirty="0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  <a:p>
              <a:pPr defTabSz="914400">
                <a:lnSpc>
                  <a:spcPts val="6239"/>
                </a:lnSpc>
                <a:tabLst>
                  <a:tab pos="0" algn="l"/>
                </a:tabLst>
              </a:pPr>
              <a:r>
                <a:rPr lang="en-US" sz="5200" b="1" u="none" strike="noStrike" dirty="0">
                  <a:solidFill>
                    <a:srgbClr val="000000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CONNECTING NORTHERN &amp; CENTRAL EUROPE</a:t>
              </a:r>
              <a:endParaRPr lang="de-AT" sz="5200" b="0" u="none" strike="noStrike" dirty="0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81" name="TextBox 8"/>
            <p:cNvSpPr/>
            <p:nvPr/>
          </p:nvSpPr>
          <p:spPr>
            <a:xfrm>
              <a:off x="1737000" y="3512880"/>
              <a:ext cx="14813640" cy="618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4680"/>
                </a:lnSpc>
                <a:tabLst>
                  <a:tab pos="0" algn="l"/>
                </a:tabLst>
              </a:pPr>
              <a:r>
                <a:rPr lang="en-US" sz="3900" b="0" i="1" u="none" strike="noStrike" dirty="0">
                  <a:solidFill>
                    <a:srgbClr val="EF5E23"/>
                  </a:solidFill>
                  <a:effectLst/>
                  <a:uFillTx/>
                  <a:latin typeface="Poppins Italics"/>
                  <a:ea typeface="Poppins Italics"/>
                </a:rPr>
                <a:t>Bridging cultures – chances and challenges</a:t>
              </a:r>
              <a:endParaRPr lang="de-AT" sz="390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2" name="TextBox 9"/>
            <p:cNvSpPr/>
            <p:nvPr/>
          </p:nvSpPr>
          <p:spPr>
            <a:xfrm>
              <a:off x="7549920" y="6969240"/>
              <a:ext cx="9000360" cy="646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5817"/>
                </a:lnSpc>
              </a:pPr>
              <a:r>
                <a:rPr lang="en-US" sz="3200" b="0" u="none" strike="noStrike">
                  <a:solidFill>
                    <a:srgbClr val="000000"/>
                  </a:solidFill>
                  <a:effectLst/>
                  <a:uFillTx/>
                  <a:latin typeface="Poppins"/>
                  <a:ea typeface="Poppins"/>
                </a:rPr>
                <a:t>Mutual cultural understanding</a:t>
              </a:r>
              <a:endParaRPr lang="de-AT" sz="32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3" name="TextBox 10"/>
            <p:cNvSpPr/>
            <p:nvPr/>
          </p:nvSpPr>
          <p:spPr>
            <a:xfrm>
              <a:off x="7546320" y="5181840"/>
              <a:ext cx="9000360" cy="137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5817"/>
                </a:lnSpc>
                <a:tabLst>
                  <a:tab pos="0" algn="l"/>
                </a:tabLst>
              </a:pPr>
              <a:r>
                <a:rPr lang="en-US" sz="3200" b="0" u="none" strike="noStrike" dirty="0">
                  <a:solidFill>
                    <a:srgbClr val="000000"/>
                  </a:solidFill>
                  <a:effectLst/>
                  <a:uFillTx/>
                  <a:latin typeface="Poppins"/>
                  <a:ea typeface="Poppins"/>
                </a:rPr>
                <a:t>Vast variety of pilgrim ways, CULTURES, TRADITIONS, NATURAL treasures, EVENTS</a:t>
              </a:r>
              <a:endParaRPr lang="de-AT" sz="320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4" name="TextBox 11"/>
            <p:cNvSpPr/>
            <p:nvPr/>
          </p:nvSpPr>
          <p:spPr>
            <a:xfrm>
              <a:off x="1733400" y="6253200"/>
              <a:ext cx="3892680" cy="780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5998"/>
                </a:lnSpc>
              </a:pPr>
              <a:r>
                <a:rPr lang="en-US" sz="5000" b="1" u="none" strike="noStrike" dirty="0">
                  <a:solidFill>
                    <a:srgbClr val="E8500E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7</a:t>
              </a:r>
              <a:r>
                <a:rPr lang="en-US" sz="5000" b="0" u="none" strike="noStrike" dirty="0">
                  <a:solidFill>
                    <a:srgbClr val="000000"/>
                  </a:solidFill>
                  <a:effectLst/>
                  <a:uFillTx/>
                  <a:latin typeface="Poppins"/>
                  <a:ea typeface="Poppins"/>
                </a:rPr>
                <a:t> </a:t>
              </a:r>
              <a:r>
                <a:rPr lang="en-US" sz="5000" b="0" i="1" u="none" strike="noStrike" dirty="0">
                  <a:solidFill>
                    <a:srgbClr val="000000"/>
                  </a:solidFill>
                  <a:effectLst/>
                  <a:uFillTx/>
                  <a:latin typeface="Poppins Italics"/>
                  <a:ea typeface="Poppins Italics"/>
                </a:rPr>
                <a:t>countries</a:t>
              </a:r>
              <a:endParaRPr lang="de-AT" sz="500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5" name="TextBox 12"/>
            <p:cNvSpPr/>
            <p:nvPr/>
          </p:nvSpPr>
          <p:spPr>
            <a:xfrm>
              <a:off x="1733400" y="7177320"/>
              <a:ext cx="4029120" cy="780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5998"/>
                </a:lnSpc>
                <a:tabLst>
                  <a:tab pos="0" algn="l"/>
                </a:tabLst>
              </a:pPr>
              <a:r>
                <a:rPr lang="en-US" sz="5000" b="1" u="none" strike="noStrike" dirty="0">
                  <a:solidFill>
                    <a:srgbClr val="E8500E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62</a:t>
              </a:r>
              <a:r>
                <a:rPr lang="en-US" sz="5000" b="0" u="none" strike="noStrike" dirty="0">
                  <a:solidFill>
                    <a:srgbClr val="000000"/>
                  </a:solidFill>
                  <a:effectLst/>
                  <a:uFillTx/>
                  <a:latin typeface="Poppins"/>
                  <a:ea typeface="Poppins"/>
                </a:rPr>
                <a:t> </a:t>
              </a:r>
              <a:r>
                <a:rPr lang="en-US" sz="5000" b="0" i="1" u="none" strike="noStrike" dirty="0">
                  <a:solidFill>
                    <a:srgbClr val="000000"/>
                  </a:solidFill>
                  <a:effectLst/>
                  <a:uFillTx/>
                  <a:latin typeface="Poppins Italics"/>
                  <a:ea typeface="Poppins Italics"/>
                </a:rPr>
                <a:t>members</a:t>
              </a:r>
              <a:endParaRPr lang="de-AT" sz="500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6" name="Freeform 13"/>
            <p:cNvSpPr/>
            <p:nvPr/>
          </p:nvSpPr>
          <p:spPr>
            <a:xfrm flipH="1">
              <a:off x="7005240" y="7125840"/>
              <a:ext cx="400320" cy="400320"/>
            </a:xfrm>
            <a:custGeom>
              <a:avLst/>
              <a:gdLst>
                <a:gd name="textAreaLeft" fmla="*/ 360 w 400320"/>
                <a:gd name="textAreaRight" fmla="*/ 401040 w 400320"/>
                <a:gd name="textAreaTop" fmla="*/ 0 h 400320"/>
                <a:gd name="textAreaBottom" fmla="*/ 400680 h 400320"/>
              </a:gdLst>
              <a:ahLst/>
              <a:cxnLst/>
              <a:rect l="textAreaLeft" t="textAreaTop" r="textAreaRight" b="textAreaBottom"/>
              <a:pathLst>
                <a:path w="534442" h="534442">
                  <a:moveTo>
                    <a:pt x="534443" y="0"/>
                  </a:moveTo>
                  <a:lnTo>
                    <a:pt x="0" y="0"/>
                  </a:lnTo>
                  <a:lnTo>
                    <a:pt x="0" y="534443"/>
                  </a:lnTo>
                  <a:lnTo>
                    <a:pt x="534443" y="534443"/>
                  </a:lnTo>
                  <a:lnTo>
                    <a:pt x="534443" y="0"/>
                  </a:lnTo>
                  <a:close/>
                </a:path>
              </a:pathLst>
            </a:cu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87" name="Group 14"/>
          <p:cNvGrpSpPr/>
          <p:nvPr/>
        </p:nvGrpSpPr>
        <p:grpSpPr>
          <a:xfrm>
            <a:off x="16724880" y="3018600"/>
            <a:ext cx="1056600" cy="18000"/>
            <a:chOff x="16724880" y="3018600"/>
            <a:chExt cx="1056600" cy="18000"/>
          </a:xfrm>
        </p:grpSpPr>
        <p:sp>
          <p:nvSpPr>
            <p:cNvPr id="88" name="Freeform 15"/>
            <p:cNvSpPr/>
            <p:nvPr/>
          </p:nvSpPr>
          <p:spPr>
            <a:xfrm rot="5400000">
              <a:off x="17244000" y="2499120"/>
              <a:ext cx="18000" cy="1056600"/>
            </a:xfrm>
            <a:custGeom>
              <a:avLst/>
              <a:gdLst>
                <a:gd name="textAreaLeft" fmla="*/ 0 w 18000"/>
                <a:gd name="textAreaRight" fmla="*/ 18360 w 18000"/>
                <a:gd name="textAreaTop" fmla="*/ 0 h 1056600"/>
                <a:gd name="textAreaBottom" fmla="*/ 1056960 h 1056600"/>
              </a:gdLst>
              <a:ahLst/>
              <a:cxnLst/>
              <a:rect l="textAreaLeft" t="textAreaTop" r="textAreaRight" b="textAreaBottom"/>
              <a:pathLst>
                <a:path w="255143" h="14608683">
                  <a:moveTo>
                    <a:pt x="255143" y="0"/>
                  </a:moveTo>
                  <a:lnTo>
                    <a:pt x="255143" y="14608683"/>
                  </a:lnTo>
                  <a:lnTo>
                    <a:pt x="0" y="14608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5F2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89" name="TextBox 16"/>
          <p:cNvSpPr/>
          <p:nvPr/>
        </p:nvSpPr>
        <p:spPr>
          <a:xfrm rot="5400000">
            <a:off x="15071040" y="5172120"/>
            <a:ext cx="4711680" cy="59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 defTabSz="914400">
              <a:lnSpc>
                <a:spcPts val="2279"/>
              </a:lnSpc>
            </a:pPr>
            <a:r>
              <a:rPr lang="en-US" sz="2470" b="1" u="none" strike="noStrike" spc="14">
                <a:solidFill>
                  <a:srgbClr val="F15D22"/>
                </a:solidFill>
                <a:effectLst/>
                <a:uFillTx/>
                <a:latin typeface="Bebas Neue Bold"/>
                <a:ea typeface="Bebas Neue Bold"/>
              </a:rPr>
              <a:t>ROMEA STRATA AS A BRIDGE FOR INNOVATION</a:t>
            </a:r>
            <a:endParaRPr lang="de-AT" sz="247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914400">
              <a:lnSpc>
                <a:spcPts val="2279"/>
              </a:lnSpc>
            </a:pPr>
            <a:r>
              <a:rPr lang="en-US" sz="2470" b="1" u="none" strike="noStrike" spc="14">
                <a:solidFill>
                  <a:srgbClr val="F15D22"/>
                </a:solidFill>
                <a:effectLst/>
                <a:uFillTx/>
                <a:latin typeface="Bebas Neue Bold"/>
                <a:ea typeface="Bebas Neue Bold"/>
              </a:rPr>
              <a:t> IN EUROPEAN CULTURAL TOURISM</a:t>
            </a:r>
            <a:endParaRPr lang="de-AT" sz="247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0" name="TextBox 17"/>
          <p:cNvSpPr/>
          <p:nvPr/>
        </p:nvSpPr>
        <p:spPr>
          <a:xfrm rot="5478600">
            <a:off x="17305200" y="2207880"/>
            <a:ext cx="759600" cy="27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387"/>
              </a:lnSpc>
            </a:pPr>
            <a:r>
              <a:rPr lang="en-US" sz="1480" b="0" i="1" u="none" strike="noStrike" spc="6">
                <a:solidFill>
                  <a:srgbClr val="0D0D0D"/>
                </a:solidFill>
                <a:effectLst/>
                <a:uFillTx/>
                <a:latin typeface="IBM Plex Sans Condensed Italics"/>
                <a:ea typeface="IBM Plex Sans Condensed Italics"/>
              </a:rPr>
              <a:t>SPEAKER</a:t>
            </a:r>
            <a:endParaRPr lang="de-AT" sz="14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1" name="TextBox 18"/>
          <p:cNvSpPr/>
          <p:nvPr/>
        </p:nvSpPr>
        <p:spPr>
          <a:xfrm rot="5478600">
            <a:off x="16273800" y="1746360"/>
            <a:ext cx="2158560" cy="22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689"/>
              </a:lnSpc>
            </a:pPr>
            <a:r>
              <a:rPr lang="en-US" sz="1800" b="1" i="1" u="none" strike="noStrike" spc="6">
                <a:solidFill>
                  <a:srgbClr val="000000"/>
                </a:solidFill>
                <a:effectLst/>
                <a:uFillTx/>
                <a:latin typeface="IBM Plex Sans Condensed Bold Italics"/>
                <a:ea typeface="IBM Plex Sans Condensed Bold Italics"/>
              </a:rPr>
              <a:t>Christa ENGLINGER</a:t>
            </a:r>
            <a:endParaRPr lang="de-A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2" name="TextBox 19"/>
          <p:cNvSpPr/>
          <p:nvPr/>
        </p:nvSpPr>
        <p:spPr>
          <a:xfrm>
            <a:off x="1357200" y="9379080"/>
            <a:ext cx="5022000" cy="3411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801"/>
              </a:lnSpc>
            </a:pPr>
            <a:r>
              <a:rPr lang="en-US" sz="2000" b="1" u="none" strike="noStrike" dirty="0">
                <a:solidFill>
                  <a:srgbClr val="E8500E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romeastrata.org</a:t>
            </a:r>
            <a:endParaRPr lang="de-AT" sz="200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3" name="Freeform 20"/>
          <p:cNvSpPr/>
          <p:nvPr/>
        </p:nvSpPr>
        <p:spPr>
          <a:xfrm>
            <a:off x="1028880" y="509400"/>
            <a:ext cx="3417480" cy="783000"/>
          </a:xfrm>
          <a:custGeom>
            <a:avLst/>
            <a:gdLst>
              <a:gd name="textAreaLeft" fmla="*/ 0 w 3417480"/>
              <a:gd name="textAreaRight" fmla="*/ 3417840 w 3417480"/>
              <a:gd name="textAreaTop" fmla="*/ 0 h 783000"/>
              <a:gd name="textAreaBottom" fmla="*/ 783360 h 783000"/>
            </a:gdLst>
            <a:ahLst/>
            <a:cxnLst/>
            <a:rect l="textAreaLeft" t="textAreaTop" r="textAreaRight" b="textAreaBottom"/>
            <a:pathLst>
              <a:path w="3417885" h="783265">
                <a:moveTo>
                  <a:pt x="0" y="0"/>
                </a:moveTo>
                <a:lnTo>
                  <a:pt x="3417885" y="0"/>
                </a:lnTo>
                <a:lnTo>
                  <a:pt x="3417885" y="783265"/>
                </a:lnTo>
                <a:lnTo>
                  <a:pt x="0" y="7832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A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 2"/>
          <p:cNvSpPr/>
          <p:nvPr/>
        </p:nvSpPr>
        <p:spPr>
          <a:xfrm rot="13405800">
            <a:off x="10068840" y="1826640"/>
            <a:ext cx="11220480" cy="13861440"/>
          </a:xfrm>
          <a:custGeom>
            <a:avLst/>
            <a:gdLst>
              <a:gd name="textAreaLeft" fmla="*/ 0 w 11220480"/>
              <a:gd name="textAreaRight" fmla="*/ 11220840 w 11220480"/>
              <a:gd name="textAreaTop" fmla="*/ 0 h 13861440"/>
              <a:gd name="textAreaBottom" fmla="*/ 13861800 h 13861440"/>
            </a:gdLst>
            <a:ahLst/>
            <a:cxnLst/>
            <a:rect l="textAreaLeft" t="textAreaTop" r="textAreaRight" b="textAreaBottom"/>
            <a:pathLst>
              <a:path w="11220842" h="13861726">
                <a:moveTo>
                  <a:pt x="0" y="0"/>
                </a:moveTo>
                <a:lnTo>
                  <a:pt x="11220842" y="0"/>
                </a:lnTo>
                <a:lnTo>
                  <a:pt x="11220842" y="13861726"/>
                </a:lnTo>
                <a:lnTo>
                  <a:pt x="0" y="1386172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A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95" name="Group 3"/>
          <p:cNvGrpSpPr/>
          <p:nvPr/>
        </p:nvGrpSpPr>
        <p:grpSpPr>
          <a:xfrm>
            <a:off x="16724880" y="3018600"/>
            <a:ext cx="1056600" cy="18000"/>
            <a:chOff x="16724880" y="3018600"/>
            <a:chExt cx="1056600" cy="18000"/>
          </a:xfrm>
        </p:grpSpPr>
        <p:sp>
          <p:nvSpPr>
            <p:cNvPr id="96" name="Freeform 4"/>
            <p:cNvSpPr/>
            <p:nvPr/>
          </p:nvSpPr>
          <p:spPr>
            <a:xfrm rot="5400000">
              <a:off x="17244000" y="2499120"/>
              <a:ext cx="18000" cy="1056600"/>
            </a:xfrm>
            <a:custGeom>
              <a:avLst/>
              <a:gdLst>
                <a:gd name="textAreaLeft" fmla="*/ 0 w 18000"/>
                <a:gd name="textAreaRight" fmla="*/ 18360 w 18000"/>
                <a:gd name="textAreaTop" fmla="*/ 0 h 1056600"/>
                <a:gd name="textAreaBottom" fmla="*/ 1056960 h 1056600"/>
              </a:gdLst>
              <a:ahLst/>
              <a:cxnLst/>
              <a:rect l="textAreaLeft" t="textAreaTop" r="textAreaRight" b="textAreaBottom"/>
              <a:pathLst>
                <a:path w="255143" h="14608683">
                  <a:moveTo>
                    <a:pt x="255143" y="0"/>
                  </a:moveTo>
                  <a:lnTo>
                    <a:pt x="255143" y="14608683"/>
                  </a:lnTo>
                  <a:lnTo>
                    <a:pt x="0" y="14608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5F2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97" name="TextBox 5"/>
          <p:cNvSpPr/>
          <p:nvPr/>
        </p:nvSpPr>
        <p:spPr>
          <a:xfrm rot="5400000">
            <a:off x="15071040" y="5172120"/>
            <a:ext cx="4711680" cy="59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 defTabSz="914400">
              <a:lnSpc>
                <a:spcPts val="2279"/>
              </a:lnSpc>
            </a:pPr>
            <a:r>
              <a:rPr lang="en-US" sz="2470" b="1" u="none" strike="noStrike" spc="14">
                <a:solidFill>
                  <a:srgbClr val="F15D22"/>
                </a:solidFill>
                <a:effectLst/>
                <a:uFillTx/>
                <a:latin typeface="Bebas Neue Bold"/>
                <a:ea typeface="Bebas Neue Bold"/>
              </a:rPr>
              <a:t>ROMEA STRATA AS A BRIDGE FOR INNOVATION</a:t>
            </a:r>
            <a:endParaRPr lang="de-AT" sz="247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914400">
              <a:lnSpc>
                <a:spcPts val="2279"/>
              </a:lnSpc>
            </a:pPr>
            <a:r>
              <a:rPr lang="en-US" sz="2470" b="1" u="none" strike="noStrike" spc="14">
                <a:solidFill>
                  <a:srgbClr val="F15D22"/>
                </a:solidFill>
                <a:effectLst/>
                <a:uFillTx/>
                <a:latin typeface="Bebas Neue Bold"/>
                <a:ea typeface="Bebas Neue Bold"/>
              </a:rPr>
              <a:t> IN EUROPEAN CULTURAL TOURISM</a:t>
            </a:r>
            <a:endParaRPr lang="de-AT" sz="247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8" name="TextBox 6"/>
          <p:cNvSpPr/>
          <p:nvPr/>
        </p:nvSpPr>
        <p:spPr>
          <a:xfrm rot="5478600">
            <a:off x="17305200" y="2207880"/>
            <a:ext cx="759600" cy="27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387"/>
              </a:lnSpc>
            </a:pPr>
            <a:r>
              <a:rPr lang="en-US" sz="1480" b="0" i="1" u="none" strike="noStrike" spc="6">
                <a:solidFill>
                  <a:srgbClr val="0D0D0D"/>
                </a:solidFill>
                <a:effectLst/>
                <a:uFillTx/>
                <a:latin typeface="IBM Plex Sans Condensed Italics"/>
                <a:ea typeface="IBM Plex Sans Condensed Italics"/>
              </a:rPr>
              <a:t>SPEAKER</a:t>
            </a:r>
            <a:endParaRPr lang="de-AT" sz="14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9" name="TextBox 7"/>
          <p:cNvSpPr/>
          <p:nvPr/>
        </p:nvSpPr>
        <p:spPr>
          <a:xfrm rot="5478600">
            <a:off x="16273800" y="1746360"/>
            <a:ext cx="2158560" cy="22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689"/>
              </a:lnSpc>
            </a:pPr>
            <a:r>
              <a:rPr lang="en-US" sz="1800" b="1" i="1" u="none" strike="noStrike" spc="6">
                <a:solidFill>
                  <a:srgbClr val="000000"/>
                </a:solidFill>
                <a:effectLst/>
                <a:uFillTx/>
                <a:latin typeface="IBM Plex Sans Condensed Bold Italics"/>
                <a:ea typeface="IBM Plex Sans Condensed Bold Italics"/>
              </a:rPr>
              <a:t>Christa ENGLINGER</a:t>
            </a:r>
            <a:endParaRPr lang="de-A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0" name="Freeform 8"/>
          <p:cNvSpPr/>
          <p:nvPr/>
        </p:nvSpPr>
        <p:spPr>
          <a:xfrm>
            <a:off x="7354440" y="0"/>
            <a:ext cx="4804920" cy="10272960"/>
          </a:xfrm>
          <a:custGeom>
            <a:avLst/>
            <a:gdLst>
              <a:gd name="textAreaLeft" fmla="*/ 0 w 4804920"/>
              <a:gd name="textAreaRight" fmla="*/ 4805280 w 4804920"/>
              <a:gd name="textAreaTop" fmla="*/ 0 h 10272960"/>
              <a:gd name="textAreaBottom" fmla="*/ 10273320 h 10272960"/>
            </a:gdLst>
            <a:ahLst/>
            <a:cxnLst/>
            <a:rect l="textAreaLeft" t="textAreaTop" r="textAreaRight" b="textAreaBottom"/>
            <a:pathLst>
              <a:path w="4805246" h="10273199">
                <a:moveTo>
                  <a:pt x="0" y="0"/>
                </a:moveTo>
                <a:lnTo>
                  <a:pt x="4805246" y="0"/>
                </a:lnTo>
                <a:lnTo>
                  <a:pt x="4805246" y="10273199"/>
                </a:lnTo>
                <a:lnTo>
                  <a:pt x="0" y="1027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alphaModFix amt="31000"/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A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1" name="Freeform 9"/>
          <p:cNvSpPr/>
          <p:nvPr/>
        </p:nvSpPr>
        <p:spPr>
          <a:xfrm>
            <a:off x="2187000" y="14040"/>
            <a:ext cx="14371920" cy="10238040"/>
          </a:xfrm>
          <a:custGeom>
            <a:avLst/>
            <a:gdLst>
              <a:gd name="textAreaLeft" fmla="*/ 0 w 14371920"/>
              <a:gd name="textAreaRight" fmla="*/ 14372280 w 14371920"/>
              <a:gd name="textAreaTop" fmla="*/ 0 h 10238040"/>
              <a:gd name="textAreaBottom" fmla="*/ 10238400 h 10238040"/>
            </a:gdLst>
            <a:ahLst/>
            <a:cxnLst/>
            <a:rect l="textAreaLeft" t="textAreaTop" r="textAreaRight" b="textAreaBottom"/>
            <a:pathLst>
              <a:path w="14372249" h="10238309">
                <a:moveTo>
                  <a:pt x="0" y="0"/>
                </a:moveTo>
                <a:lnTo>
                  <a:pt x="14372250" y="0"/>
                </a:lnTo>
                <a:lnTo>
                  <a:pt x="14372250" y="10238309"/>
                </a:lnTo>
                <a:lnTo>
                  <a:pt x="0" y="1023830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AT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02" name="Group 10"/>
          <p:cNvGrpSpPr/>
          <p:nvPr/>
        </p:nvGrpSpPr>
        <p:grpSpPr>
          <a:xfrm>
            <a:off x="13627440" y="111960"/>
            <a:ext cx="2882160" cy="1959480"/>
            <a:chOff x="13627440" y="111960"/>
            <a:chExt cx="2882160" cy="1959480"/>
          </a:xfrm>
        </p:grpSpPr>
        <p:sp>
          <p:nvSpPr>
            <p:cNvPr id="103" name="Freeform 11"/>
            <p:cNvSpPr/>
            <p:nvPr/>
          </p:nvSpPr>
          <p:spPr>
            <a:xfrm>
              <a:off x="13627440" y="111960"/>
              <a:ext cx="2882160" cy="1959480"/>
            </a:xfrm>
            <a:custGeom>
              <a:avLst/>
              <a:gdLst>
                <a:gd name="textAreaLeft" fmla="*/ 0 w 2882160"/>
                <a:gd name="textAreaRight" fmla="*/ 2882520 w 2882160"/>
                <a:gd name="textAreaTop" fmla="*/ 0 h 1959480"/>
                <a:gd name="textAreaBottom" fmla="*/ 1959840 h 1959480"/>
              </a:gdLst>
              <a:ahLst/>
              <a:cxnLst/>
              <a:rect l="textAreaLeft" t="textAreaTop" r="textAreaRight" b="textAreaBottom"/>
              <a:pathLst>
                <a:path w="4946777" h="3363341">
                  <a:moveTo>
                    <a:pt x="4051554" y="0"/>
                  </a:moveTo>
                  <a:cubicBezTo>
                    <a:pt x="4059809" y="0"/>
                    <a:pt x="4068191" y="127"/>
                    <a:pt x="4076446" y="381"/>
                  </a:cubicBezTo>
                  <a:lnTo>
                    <a:pt x="4208653" y="0"/>
                  </a:lnTo>
                  <a:close/>
                  <a:moveTo>
                    <a:pt x="4076446" y="381"/>
                  </a:moveTo>
                  <a:lnTo>
                    <a:pt x="0" y="10922"/>
                  </a:lnTo>
                  <a:lnTo>
                    <a:pt x="0" y="2427224"/>
                  </a:lnTo>
                  <a:lnTo>
                    <a:pt x="0" y="2458466"/>
                  </a:lnTo>
                  <a:cubicBezTo>
                    <a:pt x="0" y="2958211"/>
                    <a:pt x="400812" y="3363341"/>
                    <a:pt x="895223" y="3363341"/>
                  </a:cubicBezTo>
                  <a:lnTo>
                    <a:pt x="2354707" y="3363341"/>
                  </a:lnTo>
                  <a:lnTo>
                    <a:pt x="4946777" y="3352419"/>
                  </a:lnTo>
                  <a:lnTo>
                    <a:pt x="4946777" y="2419985"/>
                  </a:lnTo>
                  <a:lnTo>
                    <a:pt x="4946777" y="951738"/>
                  </a:lnTo>
                  <a:lnTo>
                    <a:pt x="4945634" y="951738"/>
                  </a:lnTo>
                  <a:cubicBezTo>
                    <a:pt x="4946396" y="936244"/>
                    <a:pt x="4946777" y="920623"/>
                    <a:pt x="4946777" y="904875"/>
                  </a:cubicBezTo>
                  <a:cubicBezTo>
                    <a:pt x="4946777" y="413512"/>
                    <a:pt x="4559300" y="13589"/>
                    <a:pt x="4076319" y="381"/>
                  </a:cubicBezTo>
                  <a:close/>
                </a:path>
              </a:pathLst>
            </a:custGeom>
            <a:blipFill rotWithShape="0">
              <a:blip r:embed="rId7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04" name="Group 12"/>
          <p:cNvGrpSpPr/>
          <p:nvPr/>
        </p:nvGrpSpPr>
        <p:grpSpPr>
          <a:xfrm>
            <a:off x="1537920" y="762120"/>
            <a:ext cx="2882160" cy="1959480"/>
            <a:chOff x="1537920" y="762120"/>
            <a:chExt cx="2882160" cy="1959480"/>
          </a:xfrm>
        </p:grpSpPr>
        <p:sp>
          <p:nvSpPr>
            <p:cNvPr id="105" name="Freeform 13"/>
            <p:cNvSpPr/>
            <p:nvPr/>
          </p:nvSpPr>
          <p:spPr>
            <a:xfrm>
              <a:off x="1537920" y="762120"/>
              <a:ext cx="2882160" cy="1959480"/>
            </a:xfrm>
            <a:custGeom>
              <a:avLst/>
              <a:gdLst>
                <a:gd name="textAreaLeft" fmla="*/ 0 w 2882160"/>
                <a:gd name="textAreaRight" fmla="*/ 2882520 w 2882160"/>
                <a:gd name="textAreaTop" fmla="*/ 0 h 1959480"/>
                <a:gd name="textAreaBottom" fmla="*/ 1959840 h 1959480"/>
              </a:gdLst>
              <a:ahLst/>
              <a:cxnLst/>
              <a:rect l="textAreaLeft" t="textAreaTop" r="textAreaRight" b="textAreaBottom"/>
              <a:pathLst>
                <a:path w="3710178" h="2522601">
                  <a:moveTo>
                    <a:pt x="3038602" y="0"/>
                  </a:moveTo>
                  <a:lnTo>
                    <a:pt x="3163062" y="0"/>
                  </a:lnTo>
                  <a:lnTo>
                    <a:pt x="3156585" y="0"/>
                  </a:lnTo>
                  <a:lnTo>
                    <a:pt x="0" y="8255"/>
                  </a:lnTo>
                  <a:lnTo>
                    <a:pt x="0" y="1820545"/>
                  </a:lnTo>
                  <a:lnTo>
                    <a:pt x="0" y="1843913"/>
                  </a:lnTo>
                  <a:cubicBezTo>
                    <a:pt x="0" y="2218690"/>
                    <a:pt x="300609" y="2522601"/>
                    <a:pt x="671449" y="2522601"/>
                  </a:cubicBezTo>
                  <a:lnTo>
                    <a:pt x="769874" y="2522601"/>
                  </a:lnTo>
                  <a:lnTo>
                    <a:pt x="1766062" y="2522601"/>
                  </a:lnTo>
                  <a:lnTo>
                    <a:pt x="3710178" y="2514346"/>
                  </a:lnTo>
                  <a:lnTo>
                    <a:pt x="3710178" y="1814957"/>
                  </a:lnTo>
                  <a:lnTo>
                    <a:pt x="3710178" y="713740"/>
                  </a:lnTo>
                  <a:lnTo>
                    <a:pt x="3709289" y="713740"/>
                  </a:lnTo>
                  <a:cubicBezTo>
                    <a:pt x="3709924" y="702056"/>
                    <a:pt x="3710178" y="690372"/>
                    <a:pt x="3710178" y="678561"/>
                  </a:cubicBezTo>
                  <a:cubicBezTo>
                    <a:pt x="3710051" y="303784"/>
                    <a:pt x="3409442" y="0"/>
                    <a:pt x="303860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06" name="Group 14"/>
          <p:cNvGrpSpPr/>
          <p:nvPr/>
        </p:nvGrpSpPr>
        <p:grpSpPr>
          <a:xfrm>
            <a:off x="1537920" y="762120"/>
            <a:ext cx="2882160" cy="1959480"/>
            <a:chOff x="1537920" y="762120"/>
            <a:chExt cx="2882160" cy="1959480"/>
          </a:xfrm>
        </p:grpSpPr>
        <p:sp>
          <p:nvSpPr>
            <p:cNvPr id="107" name="Freeform 15"/>
            <p:cNvSpPr/>
            <p:nvPr/>
          </p:nvSpPr>
          <p:spPr>
            <a:xfrm>
              <a:off x="1537920" y="762120"/>
              <a:ext cx="2882160" cy="1959480"/>
            </a:xfrm>
            <a:custGeom>
              <a:avLst/>
              <a:gdLst>
                <a:gd name="textAreaLeft" fmla="*/ 0 w 2882160"/>
                <a:gd name="textAreaRight" fmla="*/ 2882520 w 2882160"/>
                <a:gd name="textAreaTop" fmla="*/ 0 h 1959480"/>
                <a:gd name="textAreaBottom" fmla="*/ 1959840 h 1959480"/>
              </a:gdLst>
              <a:ahLst/>
              <a:cxnLst/>
              <a:rect l="textAreaLeft" t="textAreaTop" r="textAreaRight" b="textAreaBottom"/>
              <a:pathLst>
                <a:path w="4946777" h="3363341">
                  <a:moveTo>
                    <a:pt x="4051554" y="0"/>
                  </a:moveTo>
                  <a:cubicBezTo>
                    <a:pt x="4059936" y="0"/>
                    <a:pt x="4068191" y="127"/>
                    <a:pt x="4076446" y="381"/>
                  </a:cubicBezTo>
                  <a:lnTo>
                    <a:pt x="4208653" y="0"/>
                  </a:lnTo>
                  <a:close/>
                  <a:moveTo>
                    <a:pt x="4076446" y="381"/>
                  </a:moveTo>
                  <a:lnTo>
                    <a:pt x="0" y="10922"/>
                  </a:lnTo>
                  <a:lnTo>
                    <a:pt x="0" y="2427224"/>
                  </a:lnTo>
                  <a:lnTo>
                    <a:pt x="0" y="2458466"/>
                  </a:lnTo>
                  <a:cubicBezTo>
                    <a:pt x="0" y="2958211"/>
                    <a:pt x="400812" y="3363341"/>
                    <a:pt x="895223" y="3363341"/>
                  </a:cubicBezTo>
                  <a:lnTo>
                    <a:pt x="2354707" y="3363341"/>
                  </a:lnTo>
                  <a:lnTo>
                    <a:pt x="4946777" y="3352419"/>
                  </a:lnTo>
                  <a:lnTo>
                    <a:pt x="4946777" y="2419985"/>
                  </a:lnTo>
                  <a:lnTo>
                    <a:pt x="4946777" y="951738"/>
                  </a:lnTo>
                  <a:lnTo>
                    <a:pt x="4945634" y="951738"/>
                  </a:lnTo>
                  <a:cubicBezTo>
                    <a:pt x="4946396" y="936244"/>
                    <a:pt x="4946777" y="920623"/>
                    <a:pt x="4946777" y="904875"/>
                  </a:cubicBezTo>
                  <a:cubicBezTo>
                    <a:pt x="4946777" y="413512"/>
                    <a:pt x="4559300" y="13716"/>
                    <a:pt x="4076319" y="381"/>
                  </a:cubicBezTo>
                  <a:close/>
                </a:path>
              </a:pathLst>
            </a:custGeom>
            <a:blipFill rotWithShape="0">
              <a:blip r:embed="rId8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08" name="Group 16"/>
          <p:cNvGrpSpPr/>
          <p:nvPr/>
        </p:nvGrpSpPr>
        <p:grpSpPr>
          <a:xfrm>
            <a:off x="1588320" y="3099600"/>
            <a:ext cx="2882160" cy="1959480"/>
            <a:chOff x="1588320" y="3099600"/>
            <a:chExt cx="2882160" cy="1959480"/>
          </a:xfrm>
        </p:grpSpPr>
        <p:sp>
          <p:nvSpPr>
            <p:cNvPr id="109" name="Freeform 17"/>
            <p:cNvSpPr/>
            <p:nvPr/>
          </p:nvSpPr>
          <p:spPr>
            <a:xfrm>
              <a:off x="1588320" y="3099600"/>
              <a:ext cx="2882160" cy="1959480"/>
            </a:xfrm>
            <a:custGeom>
              <a:avLst/>
              <a:gdLst>
                <a:gd name="textAreaLeft" fmla="*/ 0 w 2882160"/>
                <a:gd name="textAreaRight" fmla="*/ 2882520 w 2882160"/>
                <a:gd name="textAreaTop" fmla="*/ 0 h 1959480"/>
                <a:gd name="textAreaBottom" fmla="*/ 1959840 h 1959480"/>
              </a:gdLst>
              <a:ahLst/>
              <a:cxnLst/>
              <a:rect l="textAreaLeft" t="textAreaTop" r="textAreaRight" b="textAreaBottom"/>
              <a:pathLst>
                <a:path w="3710178" h="2522601">
                  <a:moveTo>
                    <a:pt x="3038602" y="0"/>
                  </a:moveTo>
                  <a:lnTo>
                    <a:pt x="3163062" y="0"/>
                  </a:lnTo>
                  <a:lnTo>
                    <a:pt x="3156585" y="0"/>
                  </a:lnTo>
                  <a:lnTo>
                    <a:pt x="0" y="8255"/>
                  </a:lnTo>
                  <a:lnTo>
                    <a:pt x="0" y="1820545"/>
                  </a:lnTo>
                  <a:lnTo>
                    <a:pt x="0" y="1843913"/>
                  </a:lnTo>
                  <a:cubicBezTo>
                    <a:pt x="0" y="2218690"/>
                    <a:pt x="300609" y="2522601"/>
                    <a:pt x="671449" y="2522601"/>
                  </a:cubicBezTo>
                  <a:lnTo>
                    <a:pt x="769874" y="2522601"/>
                  </a:lnTo>
                  <a:lnTo>
                    <a:pt x="1766062" y="2522601"/>
                  </a:lnTo>
                  <a:lnTo>
                    <a:pt x="3710178" y="2514346"/>
                  </a:lnTo>
                  <a:lnTo>
                    <a:pt x="3710178" y="1814957"/>
                  </a:lnTo>
                  <a:lnTo>
                    <a:pt x="3710178" y="713740"/>
                  </a:lnTo>
                  <a:lnTo>
                    <a:pt x="3709289" y="713740"/>
                  </a:lnTo>
                  <a:cubicBezTo>
                    <a:pt x="3709924" y="702056"/>
                    <a:pt x="3710178" y="690372"/>
                    <a:pt x="3710178" y="678561"/>
                  </a:cubicBezTo>
                  <a:cubicBezTo>
                    <a:pt x="3710051" y="303784"/>
                    <a:pt x="3409442" y="0"/>
                    <a:pt x="303860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10" name="Group 18"/>
          <p:cNvGrpSpPr/>
          <p:nvPr/>
        </p:nvGrpSpPr>
        <p:grpSpPr>
          <a:xfrm>
            <a:off x="1588320" y="3099600"/>
            <a:ext cx="2882160" cy="1959480"/>
            <a:chOff x="1588320" y="3099600"/>
            <a:chExt cx="2882160" cy="1959480"/>
          </a:xfrm>
        </p:grpSpPr>
        <p:sp>
          <p:nvSpPr>
            <p:cNvPr id="111" name="Freeform 19"/>
            <p:cNvSpPr/>
            <p:nvPr/>
          </p:nvSpPr>
          <p:spPr>
            <a:xfrm>
              <a:off x="1588320" y="3099600"/>
              <a:ext cx="2882160" cy="1959480"/>
            </a:xfrm>
            <a:custGeom>
              <a:avLst/>
              <a:gdLst>
                <a:gd name="textAreaLeft" fmla="*/ 0 w 2882160"/>
                <a:gd name="textAreaRight" fmla="*/ 2882520 w 2882160"/>
                <a:gd name="textAreaTop" fmla="*/ 0 h 1959480"/>
                <a:gd name="textAreaBottom" fmla="*/ 1959840 h 1959480"/>
              </a:gdLst>
              <a:ahLst/>
              <a:cxnLst/>
              <a:rect l="textAreaLeft" t="textAreaTop" r="textAreaRight" b="textAreaBottom"/>
              <a:pathLst>
                <a:path w="4946777" h="3363341">
                  <a:moveTo>
                    <a:pt x="4051427" y="0"/>
                  </a:moveTo>
                  <a:cubicBezTo>
                    <a:pt x="4059682" y="0"/>
                    <a:pt x="4068064" y="127"/>
                    <a:pt x="4076319" y="381"/>
                  </a:cubicBezTo>
                  <a:lnTo>
                    <a:pt x="4208653" y="0"/>
                  </a:lnTo>
                  <a:close/>
                  <a:moveTo>
                    <a:pt x="4076319" y="381"/>
                  </a:moveTo>
                  <a:lnTo>
                    <a:pt x="0" y="10922"/>
                  </a:lnTo>
                  <a:lnTo>
                    <a:pt x="0" y="2427224"/>
                  </a:lnTo>
                  <a:lnTo>
                    <a:pt x="0" y="2458466"/>
                  </a:lnTo>
                  <a:cubicBezTo>
                    <a:pt x="0" y="2958211"/>
                    <a:pt x="400812" y="3363341"/>
                    <a:pt x="895223" y="3363341"/>
                  </a:cubicBezTo>
                  <a:lnTo>
                    <a:pt x="2354707" y="3363341"/>
                  </a:lnTo>
                  <a:lnTo>
                    <a:pt x="4946777" y="3352419"/>
                  </a:lnTo>
                  <a:lnTo>
                    <a:pt x="4946777" y="2419985"/>
                  </a:lnTo>
                  <a:lnTo>
                    <a:pt x="4946777" y="951738"/>
                  </a:lnTo>
                  <a:lnTo>
                    <a:pt x="4945634" y="951738"/>
                  </a:lnTo>
                  <a:cubicBezTo>
                    <a:pt x="4946396" y="936244"/>
                    <a:pt x="4946777" y="920623"/>
                    <a:pt x="4946777" y="904875"/>
                  </a:cubicBezTo>
                  <a:cubicBezTo>
                    <a:pt x="4946777" y="413512"/>
                    <a:pt x="4559300" y="13589"/>
                    <a:pt x="4076319" y="381"/>
                  </a:cubicBezTo>
                  <a:close/>
                </a:path>
              </a:pathLst>
            </a:custGeom>
            <a:blipFill rotWithShape="0">
              <a:blip r:embed="rId9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12" name="Group 20"/>
          <p:cNvGrpSpPr/>
          <p:nvPr/>
        </p:nvGrpSpPr>
        <p:grpSpPr>
          <a:xfrm>
            <a:off x="1649880" y="5437440"/>
            <a:ext cx="2882160" cy="1959480"/>
            <a:chOff x="1649880" y="5437440"/>
            <a:chExt cx="2882160" cy="1959480"/>
          </a:xfrm>
        </p:grpSpPr>
        <p:sp>
          <p:nvSpPr>
            <p:cNvPr id="113" name="Freeform 21"/>
            <p:cNvSpPr/>
            <p:nvPr/>
          </p:nvSpPr>
          <p:spPr>
            <a:xfrm>
              <a:off x="1649880" y="5437440"/>
              <a:ext cx="2882160" cy="1959480"/>
            </a:xfrm>
            <a:custGeom>
              <a:avLst/>
              <a:gdLst>
                <a:gd name="textAreaLeft" fmla="*/ 0 w 2882160"/>
                <a:gd name="textAreaRight" fmla="*/ 2882520 w 2882160"/>
                <a:gd name="textAreaTop" fmla="*/ 0 h 1959480"/>
                <a:gd name="textAreaBottom" fmla="*/ 1959840 h 1959480"/>
              </a:gdLst>
              <a:ahLst/>
              <a:cxnLst/>
              <a:rect l="textAreaLeft" t="textAreaTop" r="textAreaRight" b="textAreaBottom"/>
              <a:pathLst>
                <a:path w="3710178" h="2522601">
                  <a:moveTo>
                    <a:pt x="3038602" y="0"/>
                  </a:moveTo>
                  <a:lnTo>
                    <a:pt x="3163062" y="0"/>
                  </a:lnTo>
                  <a:lnTo>
                    <a:pt x="3156585" y="0"/>
                  </a:lnTo>
                  <a:lnTo>
                    <a:pt x="0" y="8255"/>
                  </a:lnTo>
                  <a:lnTo>
                    <a:pt x="0" y="1820545"/>
                  </a:lnTo>
                  <a:lnTo>
                    <a:pt x="0" y="1843913"/>
                  </a:lnTo>
                  <a:cubicBezTo>
                    <a:pt x="0" y="2218690"/>
                    <a:pt x="300609" y="2522601"/>
                    <a:pt x="671449" y="2522601"/>
                  </a:cubicBezTo>
                  <a:lnTo>
                    <a:pt x="769874" y="2522601"/>
                  </a:lnTo>
                  <a:lnTo>
                    <a:pt x="1766062" y="2522601"/>
                  </a:lnTo>
                  <a:lnTo>
                    <a:pt x="3710178" y="2514473"/>
                  </a:lnTo>
                  <a:lnTo>
                    <a:pt x="3710178" y="1814957"/>
                  </a:lnTo>
                  <a:lnTo>
                    <a:pt x="3710178" y="713740"/>
                  </a:lnTo>
                  <a:lnTo>
                    <a:pt x="3709289" y="713740"/>
                  </a:lnTo>
                  <a:cubicBezTo>
                    <a:pt x="3709924" y="702056"/>
                    <a:pt x="3710178" y="690372"/>
                    <a:pt x="3710178" y="678561"/>
                  </a:cubicBezTo>
                  <a:cubicBezTo>
                    <a:pt x="3710051" y="303784"/>
                    <a:pt x="3409442" y="0"/>
                    <a:pt x="303860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14" name="Group 22"/>
          <p:cNvGrpSpPr/>
          <p:nvPr/>
        </p:nvGrpSpPr>
        <p:grpSpPr>
          <a:xfrm>
            <a:off x="1649880" y="5437440"/>
            <a:ext cx="2881800" cy="1959480"/>
            <a:chOff x="1649880" y="5437440"/>
            <a:chExt cx="2881800" cy="1959480"/>
          </a:xfrm>
        </p:grpSpPr>
        <p:sp>
          <p:nvSpPr>
            <p:cNvPr id="115" name="Freeform 23"/>
            <p:cNvSpPr/>
            <p:nvPr/>
          </p:nvSpPr>
          <p:spPr>
            <a:xfrm>
              <a:off x="1649880" y="5437440"/>
              <a:ext cx="2881800" cy="1959480"/>
            </a:xfrm>
            <a:custGeom>
              <a:avLst/>
              <a:gdLst>
                <a:gd name="textAreaLeft" fmla="*/ 0 w 2881800"/>
                <a:gd name="textAreaRight" fmla="*/ 2882160 w 2881800"/>
                <a:gd name="textAreaTop" fmla="*/ 0 h 1959480"/>
                <a:gd name="textAreaBottom" fmla="*/ 1959840 h 1959480"/>
              </a:gdLst>
              <a:ahLst/>
              <a:cxnLst/>
              <a:rect l="textAreaLeft" t="textAreaTop" r="textAreaRight" b="textAreaBottom"/>
              <a:pathLst>
                <a:path w="4946650" h="3363341">
                  <a:moveTo>
                    <a:pt x="4051427" y="0"/>
                  </a:moveTo>
                  <a:cubicBezTo>
                    <a:pt x="4059809" y="0"/>
                    <a:pt x="4068064" y="127"/>
                    <a:pt x="4076319" y="381"/>
                  </a:cubicBezTo>
                  <a:lnTo>
                    <a:pt x="4208653" y="0"/>
                  </a:lnTo>
                  <a:close/>
                  <a:moveTo>
                    <a:pt x="4076319" y="381"/>
                  </a:moveTo>
                  <a:lnTo>
                    <a:pt x="0" y="10922"/>
                  </a:lnTo>
                  <a:lnTo>
                    <a:pt x="0" y="2427224"/>
                  </a:lnTo>
                  <a:lnTo>
                    <a:pt x="0" y="2458466"/>
                  </a:lnTo>
                  <a:cubicBezTo>
                    <a:pt x="0" y="2958211"/>
                    <a:pt x="400812" y="3363341"/>
                    <a:pt x="895223" y="3363341"/>
                  </a:cubicBezTo>
                  <a:lnTo>
                    <a:pt x="2354580" y="3363341"/>
                  </a:lnTo>
                  <a:lnTo>
                    <a:pt x="4946650" y="3352419"/>
                  </a:lnTo>
                  <a:lnTo>
                    <a:pt x="4946650" y="2419985"/>
                  </a:lnTo>
                  <a:lnTo>
                    <a:pt x="4946650" y="951738"/>
                  </a:lnTo>
                  <a:lnTo>
                    <a:pt x="4945507" y="951738"/>
                  </a:lnTo>
                  <a:cubicBezTo>
                    <a:pt x="4946269" y="936244"/>
                    <a:pt x="4946650" y="920623"/>
                    <a:pt x="4946650" y="904875"/>
                  </a:cubicBezTo>
                  <a:cubicBezTo>
                    <a:pt x="4946777" y="413512"/>
                    <a:pt x="4559300" y="13716"/>
                    <a:pt x="4076319" y="381"/>
                  </a:cubicBezTo>
                  <a:close/>
                </a:path>
              </a:pathLst>
            </a:custGeom>
            <a:blipFill rotWithShape="0">
              <a:blip r:embed="rId10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16" name="Group 24"/>
          <p:cNvGrpSpPr/>
          <p:nvPr/>
        </p:nvGrpSpPr>
        <p:grpSpPr>
          <a:xfrm>
            <a:off x="9608400" y="5653080"/>
            <a:ext cx="4138920" cy="2071440"/>
            <a:chOff x="9608400" y="5653080"/>
            <a:chExt cx="4138920" cy="2071440"/>
          </a:xfrm>
        </p:grpSpPr>
        <p:sp>
          <p:nvSpPr>
            <p:cNvPr id="117" name="Freeform 25"/>
            <p:cNvSpPr/>
            <p:nvPr/>
          </p:nvSpPr>
          <p:spPr>
            <a:xfrm>
              <a:off x="9608400" y="5653080"/>
              <a:ext cx="4138920" cy="2071440"/>
            </a:xfrm>
            <a:custGeom>
              <a:avLst/>
              <a:gdLst>
                <a:gd name="textAreaLeft" fmla="*/ 0 w 4138920"/>
                <a:gd name="textAreaRight" fmla="*/ 4139280 w 4138920"/>
                <a:gd name="textAreaTop" fmla="*/ 0 h 2071440"/>
                <a:gd name="textAreaBottom" fmla="*/ 2071800 h 2071440"/>
              </a:gdLst>
              <a:ahLst/>
              <a:cxnLst/>
              <a:rect l="textAreaLeft" t="textAreaTop" r="textAreaRight" b="textAreaBottom"/>
              <a:pathLst>
                <a:path w="5327904" h="2666746">
                  <a:moveTo>
                    <a:pt x="8763" y="0"/>
                  </a:moveTo>
                  <a:lnTo>
                    <a:pt x="2759456" y="2655824"/>
                  </a:lnTo>
                  <a:lnTo>
                    <a:pt x="2755011" y="2660396"/>
                  </a:lnTo>
                  <a:lnTo>
                    <a:pt x="2755011" y="2654046"/>
                  </a:lnTo>
                  <a:lnTo>
                    <a:pt x="5327904" y="2654046"/>
                  </a:lnTo>
                  <a:lnTo>
                    <a:pt x="5327904" y="2666746"/>
                  </a:lnTo>
                  <a:lnTo>
                    <a:pt x="2755011" y="2666746"/>
                  </a:lnTo>
                  <a:lnTo>
                    <a:pt x="2752471" y="2666746"/>
                  </a:lnTo>
                  <a:lnTo>
                    <a:pt x="2750566" y="2664968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61656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18" name="Group 26"/>
          <p:cNvGrpSpPr/>
          <p:nvPr/>
        </p:nvGrpSpPr>
        <p:grpSpPr>
          <a:xfrm>
            <a:off x="11114280" y="2294640"/>
            <a:ext cx="5405040" cy="2902680"/>
            <a:chOff x="11114280" y="2294640"/>
            <a:chExt cx="5405040" cy="2902680"/>
          </a:xfrm>
        </p:grpSpPr>
        <p:sp>
          <p:nvSpPr>
            <p:cNvPr id="119" name="Freeform 27"/>
            <p:cNvSpPr/>
            <p:nvPr/>
          </p:nvSpPr>
          <p:spPr>
            <a:xfrm>
              <a:off x="11199960" y="2344680"/>
              <a:ext cx="2557080" cy="367920"/>
            </a:xfrm>
            <a:custGeom>
              <a:avLst/>
              <a:gdLst>
                <a:gd name="textAreaLeft" fmla="*/ 0 w 2557080"/>
                <a:gd name="textAreaRight" fmla="*/ 2557440 w 2557080"/>
                <a:gd name="textAreaTop" fmla="*/ 0 h 367920"/>
                <a:gd name="textAreaBottom" fmla="*/ 368280 h 367920"/>
              </a:gdLst>
              <a:ahLst/>
              <a:cxnLst/>
              <a:rect l="textAreaLeft" t="textAreaTop" r="textAreaRight" b="textAreaBottom"/>
              <a:pathLst>
                <a:path w="3291840" h="473964">
                  <a:moveTo>
                    <a:pt x="4699" y="0"/>
                  </a:moveTo>
                  <a:lnTo>
                    <a:pt x="1180719" y="461645"/>
                  </a:lnTo>
                  <a:lnTo>
                    <a:pt x="1178433" y="467614"/>
                  </a:lnTo>
                  <a:lnTo>
                    <a:pt x="1178433" y="461264"/>
                  </a:lnTo>
                  <a:lnTo>
                    <a:pt x="3291840" y="461264"/>
                  </a:lnTo>
                  <a:lnTo>
                    <a:pt x="3291840" y="473964"/>
                  </a:lnTo>
                  <a:lnTo>
                    <a:pt x="1178306" y="473964"/>
                  </a:lnTo>
                  <a:lnTo>
                    <a:pt x="1177163" y="473964"/>
                  </a:lnTo>
                  <a:lnTo>
                    <a:pt x="1176020" y="473583"/>
                  </a:lnTo>
                  <a:lnTo>
                    <a:pt x="0" y="11938"/>
                  </a:lnTo>
                  <a:close/>
                </a:path>
              </a:pathLst>
            </a:custGeom>
            <a:solidFill>
              <a:srgbClr val="61656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0" name="Freeform 28"/>
            <p:cNvSpPr/>
            <p:nvPr/>
          </p:nvSpPr>
          <p:spPr>
            <a:xfrm>
              <a:off x="11114280" y="4058640"/>
              <a:ext cx="2642760" cy="1138680"/>
            </a:xfrm>
            <a:custGeom>
              <a:avLst/>
              <a:gdLst>
                <a:gd name="textAreaLeft" fmla="*/ 0 w 2642760"/>
                <a:gd name="textAreaRight" fmla="*/ 2643120 w 2642760"/>
                <a:gd name="textAreaTop" fmla="*/ 0 h 1138680"/>
                <a:gd name="textAreaBottom" fmla="*/ 1139040 h 1138680"/>
              </a:gdLst>
              <a:ahLst/>
              <a:cxnLst/>
              <a:rect l="textAreaLeft" t="textAreaTop" r="textAreaRight" b="textAreaBottom"/>
              <a:pathLst>
                <a:path w="3401949" h="1466215">
                  <a:moveTo>
                    <a:pt x="8890" y="0"/>
                  </a:moveTo>
                  <a:lnTo>
                    <a:pt x="1478280" y="1455293"/>
                  </a:lnTo>
                  <a:lnTo>
                    <a:pt x="1473835" y="1459865"/>
                  </a:lnTo>
                  <a:lnTo>
                    <a:pt x="1473835" y="1453515"/>
                  </a:lnTo>
                  <a:lnTo>
                    <a:pt x="3401949" y="1447165"/>
                  </a:lnTo>
                  <a:lnTo>
                    <a:pt x="3401949" y="1459865"/>
                  </a:lnTo>
                  <a:lnTo>
                    <a:pt x="1473835" y="1466215"/>
                  </a:lnTo>
                  <a:lnTo>
                    <a:pt x="1471168" y="1466215"/>
                  </a:lnTo>
                  <a:lnTo>
                    <a:pt x="1469263" y="1464310"/>
                  </a:lnTo>
                  <a:lnTo>
                    <a:pt x="0" y="9017"/>
                  </a:lnTo>
                  <a:close/>
                </a:path>
              </a:pathLst>
            </a:custGeom>
            <a:solidFill>
              <a:srgbClr val="61656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1" name="Freeform 29"/>
            <p:cNvSpPr/>
            <p:nvPr/>
          </p:nvSpPr>
          <p:spPr>
            <a:xfrm>
              <a:off x="13637160" y="2294640"/>
              <a:ext cx="2882160" cy="1959480"/>
            </a:xfrm>
            <a:custGeom>
              <a:avLst/>
              <a:gdLst>
                <a:gd name="textAreaLeft" fmla="*/ 0 w 2882160"/>
                <a:gd name="textAreaRight" fmla="*/ 2882520 w 2882160"/>
                <a:gd name="textAreaTop" fmla="*/ 0 h 1959480"/>
                <a:gd name="textAreaBottom" fmla="*/ 1959840 h 1959480"/>
              </a:gdLst>
              <a:ahLst/>
              <a:cxnLst/>
              <a:rect l="textAreaLeft" t="textAreaTop" r="textAreaRight" b="textAreaBottom"/>
              <a:pathLst>
                <a:path w="3710178" h="2522601">
                  <a:moveTo>
                    <a:pt x="3038602" y="0"/>
                  </a:moveTo>
                  <a:lnTo>
                    <a:pt x="3163062" y="0"/>
                  </a:lnTo>
                  <a:lnTo>
                    <a:pt x="3156458" y="0"/>
                  </a:lnTo>
                  <a:lnTo>
                    <a:pt x="0" y="8255"/>
                  </a:lnTo>
                  <a:lnTo>
                    <a:pt x="0" y="1820545"/>
                  </a:lnTo>
                  <a:lnTo>
                    <a:pt x="0" y="1843913"/>
                  </a:lnTo>
                  <a:cubicBezTo>
                    <a:pt x="0" y="2218690"/>
                    <a:pt x="300609" y="2522601"/>
                    <a:pt x="671449" y="2522601"/>
                  </a:cubicBezTo>
                  <a:lnTo>
                    <a:pt x="769874" y="2522601"/>
                  </a:lnTo>
                  <a:lnTo>
                    <a:pt x="1766062" y="2522601"/>
                  </a:lnTo>
                  <a:lnTo>
                    <a:pt x="3710178" y="2514346"/>
                  </a:lnTo>
                  <a:lnTo>
                    <a:pt x="3710178" y="1814957"/>
                  </a:lnTo>
                  <a:lnTo>
                    <a:pt x="3710178" y="713740"/>
                  </a:lnTo>
                  <a:lnTo>
                    <a:pt x="3709289" y="713740"/>
                  </a:lnTo>
                  <a:cubicBezTo>
                    <a:pt x="3709924" y="702056"/>
                    <a:pt x="3710178" y="690372"/>
                    <a:pt x="3710178" y="678561"/>
                  </a:cubicBezTo>
                  <a:cubicBezTo>
                    <a:pt x="3710051" y="303784"/>
                    <a:pt x="3409442" y="0"/>
                    <a:pt x="303860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22" name="Group 30"/>
          <p:cNvGrpSpPr/>
          <p:nvPr/>
        </p:nvGrpSpPr>
        <p:grpSpPr>
          <a:xfrm>
            <a:off x="13627440" y="2315880"/>
            <a:ext cx="2882160" cy="1959480"/>
            <a:chOff x="13627440" y="2315880"/>
            <a:chExt cx="2882160" cy="1959480"/>
          </a:xfrm>
        </p:grpSpPr>
        <p:sp>
          <p:nvSpPr>
            <p:cNvPr id="123" name="Freeform 31"/>
            <p:cNvSpPr/>
            <p:nvPr/>
          </p:nvSpPr>
          <p:spPr>
            <a:xfrm>
              <a:off x="13627440" y="2315880"/>
              <a:ext cx="2882160" cy="1959480"/>
            </a:xfrm>
            <a:custGeom>
              <a:avLst/>
              <a:gdLst>
                <a:gd name="textAreaLeft" fmla="*/ 0 w 2882160"/>
                <a:gd name="textAreaRight" fmla="*/ 2882520 w 2882160"/>
                <a:gd name="textAreaTop" fmla="*/ 0 h 1959480"/>
                <a:gd name="textAreaBottom" fmla="*/ 1959840 h 1959480"/>
              </a:gdLst>
              <a:ahLst/>
              <a:cxnLst/>
              <a:rect l="textAreaLeft" t="textAreaTop" r="textAreaRight" b="textAreaBottom"/>
              <a:pathLst>
                <a:path w="4946777" h="3363341">
                  <a:moveTo>
                    <a:pt x="4051554" y="0"/>
                  </a:moveTo>
                  <a:cubicBezTo>
                    <a:pt x="4059809" y="0"/>
                    <a:pt x="4068191" y="127"/>
                    <a:pt x="4076446" y="381"/>
                  </a:cubicBezTo>
                  <a:lnTo>
                    <a:pt x="4208653" y="0"/>
                  </a:lnTo>
                  <a:close/>
                  <a:moveTo>
                    <a:pt x="4076446" y="381"/>
                  </a:moveTo>
                  <a:lnTo>
                    <a:pt x="0" y="10922"/>
                  </a:lnTo>
                  <a:lnTo>
                    <a:pt x="0" y="2427224"/>
                  </a:lnTo>
                  <a:lnTo>
                    <a:pt x="0" y="2458466"/>
                  </a:lnTo>
                  <a:cubicBezTo>
                    <a:pt x="0" y="2958211"/>
                    <a:pt x="400812" y="3363341"/>
                    <a:pt x="895223" y="3363341"/>
                  </a:cubicBezTo>
                  <a:lnTo>
                    <a:pt x="2354707" y="3363341"/>
                  </a:lnTo>
                  <a:lnTo>
                    <a:pt x="4946777" y="3352419"/>
                  </a:lnTo>
                  <a:lnTo>
                    <a:pt x="4946777" y="2419985"/>
                  </a:lnTo>
                  <a:lnTo>
                    <a:pt x="4946777" y="951738"/>
                  </a:lnTo>
                  <a:lnTo>
                    <a:pt x="4945634" y="951738"/>
                  </a:lnTo>
                  <a:cubicBezTo>
                    <a:pt x="4946396" y="936244"/>
                    <a:pt x="4946777" y="920623"/>
                    <a:pt x="4946777" y="904875"/>
                  </a:cubicBezTo>
                  <a:cubicBezTo>
                    <a:pt x="4946777" y="413512"/>
                    <a:pt x="4559300" y="13716"/>
                    <a:pt x="4076319" y="381"/>
                  </a:cubicBezTo>
                  <a:close/>
                </a:path>
              </a:pathLst>
            </a:custGeom>
            <a:blipFill rotWithShape="0">
              <a:blip r:embed="rId11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24" name="Group 32"/>
          <p:cNvGrpSpPr/>
          <p:nvPr/>
        </p:nvGrpSpPr>
        <p:grpSpPr>
          <a:xfrm>
            <a:off x="13627440" y="7292160"/>
            <a:ext cx="2882160" cy="1959480"/>
            <a:chOff x="13627440" y="7292160"/>
            <a:chExt cx="2882160" cy="1959480"/>
          </a:xfrm>
        </p:grpSpPr>
        <p:sp>
          <p:nvSpPr>
            <p:cNvPr id="125" name="Freeform 33"/>
            <p:cNvSpPr/>
            <p:nvPr/>
          </p:nvSpPr>
          <p:spPr>
            <a:xfrm>
              <a:off x="13627440" y="7292160"/>
              <a:ext cx="2882160" cy="1959480"/>
            </a:xfrm>
            <a:custGeom>
              <a:avLst/>
              <a:gdLst>
                <a:gd name="textAreaLeft" fmla="*/ 0 w 2882160"/>
                <a:gd name="textAreaRight" fmla="*/ 2882520 w 2882160"/>
                <a:gd name="textAreaTop" fmla="*/ 0 h 1959480"/>
                <a:gd name="textAreaBottom" fmla="*/ 1959840 h 1959480"/>
              </a:gdLst>
              <a:ahLst/>
              <a:cxnLst/>
              <a:rect l="textAreaLeft" t="textAreaTop" r="textAreaRight" b="textAreaBottom"/>
              <a:pathLst>
                <a:path w="3710178" h="2522474">
                  <a:moveTo>
                    <a:pt x="3038602" y="0"/>
                  </a:moveTo>
                  <a:lnTo>
                    <a:pt x="3163062" y="0"/>
                  </a:lnTo>
                  <a:lnTo>
                    <a:pt x="3156458" y="0"/>
                  </a:lnTo>
                  <a:lnTo>
                    <a:pt x="0" y="8128"/>
                  </a:lnTo>
                  <a:lnTo>
                    <a:pt x="0" y="1820418"/>
                  </a:lnTo>
                  <a:lnTo>
                    <a:pt x="0" y="1843786"/>
                  </a:lnTo>
                  <a:cubicBezTo>
                    <a:pt x="0" y="2218563"/>
                    <a:pt x="300609" y="2522474"/>
                    <a:pt x="671449" y="2522474"/>
                  </a:cubicBezTo>
                  <a:lnTo>
                    <a:pt x="769874" y="2522474"/>
                  </a:lnTo>
                  <a:lnTo>
                    <a:pt x="1766062" y="2522474"/>
                  </a:lnTo>
                  <a:lnTo>
                    <a:pt x="3710178" y="2514346"/>
                  </a:lnTo>
                  <a:lnTo>
                    <a:pt x="3710178" y="1814957"/>
                  </a:lnTo>
                  <a:lnTo>
                    <a:pt x="3710178" y="713740"/>
                  </a:lnTo>
                  <a:lnTo>
                    <a:pt x="3709289" y="713740"/>
                  </a:lnTo>
                  <a:cubicBezTo>
                    <a:pt x="3709924" y="702056"/>
                    <a:pt x="3710178" y="690372"/>
                    <a:pt x="3710178" y="678561"/>
                  </a:cubicBezTo>
                  <a:cubicBezTo>
                    <a:pt x="3710051" y="303784"/>
                    <a:pt x="3409442" y="0"/>
                    <a:pt x="303860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26" name="Group 34"/>
          <p:cNvGrpSpPr/>
          <p:nvPr/>
        </p:nvGrpSpPr>
        <p:grpSpPr>
          <a:xfrm>
            <a:off x="13627440" y="7292160"/>
            <a:ext cx="2882160" cy="1959480"/>
            <a:chOff x="13627440" y="7292160"/>
            <a:chExt cx="2882160" cy="1959480"/>
          </a:xfrm>
        </p:grpSpPr>
        <p:sp>
          <p:nvSpPr>
            <p:cNvPr id="127" name="Freeform 35"/>
            <p:cNvSpPr/>
            <p:nvPr/>
          </p:nvSpPr>
          <p:spPr>
            <a:xfrm>
              <a:off x="13627440" y="7292160"/>
              <a:ext cx="2882160" cy="1959480"/>
            </a:xfrm>
            <a:custGeom>
              <a:avLst/>
              <a:gdLst>
                <a:gd name="textAreaLeft" fmla="*/ 0 w 2882160"/>
                <a:gd name="textAreaRight" fmla="*/ 2882520 w 2882160"/>
                <a:gd name="textAreaTop" fmla="*/ 0 h 1959480"/>
                <a:gd name="textAreaBottom" fmla="*/ 1959840 h 1959480"/>
              </a:gdLst>
              <a:ahLst/>
              <a:cxnLst/>
              <a:rect l="textAreaLeft" t="textAreaTop" r="textAreaRight" b="textAreaBottom"/>
              <a:pathLst>
                <a:path w="4946777" h="3363341">
                  <a:moveTo>
                    <a:pt x="4051554" y="0"/>
                  </a:moveTo>
                  <a:cubicBezTo>
                    <a:pt x="4059809" y="0"/>
                    <a:pt x="4068191" y="127"/>
                    <a:pt x="4076446" y="381"/>
                  </a:cubicBezTo>
                  <a:lnTo>
                    <a:pt x="4208653" y="0"/>
                  </a:lnTo>
                  <a:close/>
                  <a:moveTo>
                    <a:pt x="4076446" y="381"/>
                  </a:moveTo>
                  <a:lnTo>
                    <a:pt x="0" y="10922"/>
                  </a:lnTo>
                  <a:lnTo>
                    <a:pt x="0" y="2427224"/>
                  </a:lnTo>
                  <a:lnTo>
                    <a:pt x="0" y="2458466"/>
                  </a:lnTo>
                  <a:cubicBezTo>
                    <a:pt x="0" y="2958211"/>
                    <a:pt x="400812" y="3363341"/>
                    <a:pt x="895223" y="3363341"/>
                  </a:cubicBezTo>
                  <a:lnTo>
                    <a:pt x="2354707" y="3363341"/>
                  </a:lnTo>
                  <a:lnTo>
                    <a:pt x="4946777" y="3352419"/>
                  </a:lnTo>
                  <a:lnTo>
                    <a:pt x="4946777" y="2419985"/>
                  </a:lnTo>
                  <a:lnTo>
                    <a:pt x="4946777" y="951738"/>
                  </a:lnTo>
                  <a:lnTo>
                    <a:pt x="4945634" y="951738"/>
                  </a:lnTo>
                  <a:cubicBezTo>
                    <a:pt x="4946396" y="936244"/>
                    <a:pt x="4946777" y="920623"/>
                    <a:pt x="4946777" y="904875"/>
                  </a:cubicBezTo>
                  <a:cubicBezTo>
                    <a:pt x="4946777" y="413512"/>
                    <a:pt x="4559300" y="13716"/>
                    <a:pt x="4076319" y="381"/>
                  </a:cubicBezTo>
                  <a:close/>
                </a:path>
              </a:pathLst>
            </a:custGeom>
            <a:blipFill rotWithShape="0">
              <a:blip r:embed="rId1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28" name="Group 36"/>
          <p:cNvGrpSpPr/>
          <p:nvPr/>
        </p:nvGrpSpPr>
        <p:grpSpPr>
          <a:xfrm>
            <a:off x="13627440" y="4787280"/>
            <a:ext cx="2882160" cy="1959480"/>
            <a:chOff x="13627440" y="4787280"/>
            <a:chExt cx="2882160" cy="1959480"/>
          </a:xfrm>
        </p:grpSpPr>
        <p:sp>
          <p:nvSpPr>
            <p:cNvPr id="129" name="Freeform 37"/>
            <p:cNvSpPr/>
            <p:nvPr/>
          </p:nvSpPr>
          <p:spPr>
            <a:xfrm>
              <a:off x="13627440" y="4787280"/>
              <a:ext cx="2882160" cy="1959480"/>
            </a:xfrm>
            <a:custGeom>
              <a:avLst/>
              <a:gdLst>
                <a:gd name="textAreaLeft" fmla="*/ 0 w 2882160"/>
                <a:gd name="textAreaRight" fmla="*/ 2882520 w 2882160"/>
                <a:gd name="textAreaTop" fmla="*/ 0 h 1959480"/>
                <a:gd name="textAreaBottom" fmla="*/ 1959840 h 1959480"/>
              </a:gdLst>
              <a:ahLst/>
              <a:cxnLst/>
              <a:rect l="textAreaLeft" t="textAreaTop" r="textAreaRight" b="textAreaBottom"/>
              <a:pathLst>
                <a:path w="3710178" h="2522601">
                  <a:moveTo>
                    <a:pt x="3038602" y="0"/>
                  </a:moveTo>
                  <a:lnTo>
                    <a:pt x="3163062" y="0"/>
                  </a:lnTo>
                  <a:lnTo>
                    <a:pt x="3156458" y="0"/>
                  </a:lnTo>
                  <a:lnTo>
                    <a:pt x="0" y="8255"/>
                  </a:lnTo>
                  <a:lnTo>
                    <a:pt x="0" y="1820545"/>
                  </a:lnTo>
                  <a:lnTo>
                    <a:pt x="0" y="1843913"/>
                  </a:lnTo>
                  <a:cubicBezTo>
                    <a:pt x="0" y="2218690"/>
                    <a:pt x="300609" y="2522601"/>
                    <a:pt x="671449" y="2522601"/>
                  </a:cubicBezTo>
                  <a:lnTo>
                    <a:pt x="769874" y="2522601"/>
                  </a:lnTo>
                  <a:lnTo>
                    <a:pt x="1766062" y="2522601"/>
                  </a:lnTo>
                  <a:lnTo>
                    <a:pt x="3710178" y="2514473"/>
                  </a:lnTo>
                  <a:lnTo>
                    <a:pt x="3710178" y="1814957"/>
                  </a:lnTo>
                  <a:lnTo>
                    <a:pt x="3710178" y="713740"/>
                  </a:lnTo>
                  <a:lnTo>
                    <a:pt x="3709289" y="713740"/>
                  </a:lnTo>
                  <a:cubicBezTo>
                    <a:pt x="3709924" y="702056"/>
                    <a:pt x="3710178" y="690372"/>
                    <a:pt x="3710178" y="678561"/>
                  </a:cubicBezTo>
                  <a:cubicBezTo>
                    <a:pt x="3710051" y="303784"/>
                    <a:pt x="3409442" y="0"/>
                    <a:pt x="303860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130" name="Group 38"/>
          <p:cNvGrpSpPr/>
          <p:nvPr/>
        </p:nvGrpSpPr>
        <p:grpSpPr>
          <a:xfrm>
            <a:off x="13627440" y="4787280"/>
            <a:ext cx="2882160" cy="1959480"/>
            <a:chOff x="13627440" y="4787280"/>
            <a:chExt cx="2882160" cy="1959480"/>
          </a:xfrm>
        </p:grpSpPr>
        <p:sp>
          <p:nvSpPr>
            <p:cNvPr id="131" name="Freeform 39"/>
            <p:cNvSpPr/>
            <p:nvPr/>
          </p:nvSpPr>
          <p:spPr>
            <a:xfrm>
              <a:off x="13627440" y="4787280"/>
              <a:ext cx="2882160" cy="1959480"/>
            </a:xfrm>
            <a:custGeom>
              <a:avLst/>
              <a:gdLst>
                <a:gd name="textAreaLeft" fmla="*/ 0 w 2882160"/>
                <a:gd name="textAreaRight" fmla="*/ 2882520 w 2882160"/>
                <a:gd name="textAreaTop" fmla="*/ 0 h 1959480"/>
                <a:gd name="textAreaBottom" fmla="*/ 1959840 h 1959480"/>
              </a:gdLst>
              <a:ahLst/>
              <a:cxnLst/>
              <a:rect l="textAreaLeft" t="textAreaTop" r="textAreaRight" b="textAreaBottom"/>
              <a:pathLst>
                <a:path w="4946777" h="3363341">
                  <a:moveTo>
                    <a:pt x="4051554" y="0"/>
                  </a:moveTo>
                  <a:cubicBezTo>
                    <a:pt x="4059809" y="0"/>
                    <a:pt x="4068191" y="127"/>
                    <a:pt x="4076446" y="381"/>
                  </a:cubicBezTo>
                  <a:lnTo>
                    <a:pt x="4208653" y="0"/>
                  </a:lnTo>
                  <a:close/>
                  <a:moveTo>
                    <a:pt x="4076446" y="381"/>
                  </a:moveTo>
                  <a:lnTo>
                    <a:pt x="0" y="10922"/>
                  </a:lnTo>
                  <a:lnTo>
                    <a:pt x="0" y="2427224"/>
                  </a:lnTo>
                  <a:lnTo>
                    <a:pt x="0" y="2458466"/>
                  </a:lnTo>
                  <a:cubicBezTo>
                    <a:pt x="0" y="2958211"/>
                    <a:pt x="400812" y="3363341"/>
                    <a:pt x="895223" y="3363341"/>
                  </a:cubicBezTo>
                  <a:lnTo>
                    <a:pt x="2354707" y="3363341"/>
                  </a:lnTo>
                  <a:lnTo>
                    <a:pt x="4946777" y="3352419"/>
                  </a:lnTo>
                  <a:lnTo>
                    <a:pt x="4946777" y="2419985"/>
                  </a:lnTo>
                  <a:lnTo>
                    <a:pt x="4946777" y="951738"/>
                  </a:lnTo>
                  <a:lnTo>
                    <a:pt x="4945634" y="951738"/>
                  </a:lnTo>
                  <a:cubicBezTo>
                    <a:pt x="4946396" y="936244"/>
                    <a:pt x="4946777" y="920623"/>
                    <a:pt x="4946777" y="904875"/>
                  </a:cubicBezTo>
                  <a:cubicBezTo>
                    <a:pt x="4946777" y="413512"/>
                    <a:pt x="4559300" y="13716"/>
                    <a:pt x="4076319" y="381"/>
                  </a:cubicBezTo>
                  <a:close/>
                </a:path>
              </a:pathLst>
            </a:custGeom>
            <a:blipFill rotWithShape="0">
              <a:blip r:embed="rId13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32" name="TextBox 40"/>
          <p:cNvSpPr/>
          <p:nvPr/>
        </p:nvSpPr>
        <p:spPr>
          <a:xfrm>
            <a:off x="8847360" y="5579280"/>
            <a:ext cx="621720" cy="1327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060"/>
              </a:lnSpc>
            </a:pPr>
            <a:r>
              <a:rPr lang="en-US" sz="750" b="1" u="none" strike="noStrike" spc="68" dirty="0" err="1">
                <a:solidFill>
                  <a:srgbClr val="131617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Mariazell</a:t>
            </a:r>
            <a:endParaRPr lang="de-AT" sz="75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3" name="TextBox 41"/>
          <p:cNvSpPr/>
          <p:nvPr/>
        </p:nvSpPr>
        <p:spPr>
          <a:xfrm>
            <a:off x="9042840" y="6087960"/>
            <a:ext cx="630720" cy="1519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267"/>
              </a:lnSpc>
            </a:pPr>
            <a:r>
              <a:rPr lang="en-US" sz="750" b="1" u="none" strike="noStrike" spc="68" dirty="0">
                <a:solidFill>
                  <a:srgbClr val="131617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Tarvisio</a:t>
            </a:r>
            <a:endParaRPr lang="de-AT" sz="75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4" name="TextBox 42"/>
          <p:cNvSpPr/>
          <p:nvPr/>
        </p:nvSpPr>
        <p:spPr>
          <a:xfrm>
            <a:off x="8939160" y="6248880"/>
            <a:ext cx="716400" cy="1519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267"/>
              </a:lnSpc>
            </a:pPr>
            <a:r>
              <a:rPr lang="en-US" sz="750" b="1" u="none" strike="noStrike" spc="68" dirty="0">
                <a:solidFill>
                  <a:srgbClr val="131617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Aquileia</a:t>
            </a:r>
            <a:endParaRPr lang="de-AT" sz="75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5" name="TextBox 43"/>
          <p:cNvSpPr/>
          <p:nvPr/>
        </p:nvSpPr>
        <p:spPr>
          <a:xfrm>
            <a:off x="9227880" y="5278321"/>
            <a:ext cx="487440" cy="1327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060"/>
              </a:lnSpc>
            </a:pPr>
            <a:r>
              <a:rPr lang="en-US" sz="750" b="1" u="none" strike="noStrike" spc="68" dirty="0">
                <a:solidFill>
                  <a:srgbClr val="131617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Wien</a:t>
            </a:r>
            <a:endParaRPr lang="de-AT" sz="75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6" name="TextBox 44"/>
          <p:cNvSpPr/>
          <p:nvPr/>
        </p:nvSpPr>
        <p:spPr>
          <a:xfrm>
            <a:off x="9655560" y="3107521"/>
            <a:ext cx="479880" cy="1327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060"/>
              </a:lnSpc>
            </a:pPr>
            <a:r>
              <a:rPr lang="en-US" sz="750" b="1" u="none" strike="noStrike" spc="68" dirty="0" err="1">
                <a:solidFill>
                  <a:srgbClr val="131617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Toruń</a:t>
            </a:r>
            <a:endParaRPr lang="de-AT" sz="75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7" name="TextBox 45"/>
          <p:cNvSpPr/>
          <p:nvPr/>
        </p:nvSpPr>
        <p:spPr>
          <a:xfrm>
            <a:off x="9070020" y="4562217"/>
            <a:ext cx="623520" cy="2096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891"/>
              </a:lnSpc>
            </a:pPr>
            <a:r>
              <a:rPr lang="en-US" sz="750" b="1" u="none" strike="noStrike" spc="68" dirty="0">
                <a:solidFill>
                  <a:srgbClr val="131617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rPr>
              <a:t>            Brno</a:t>
            </a:r>
            <a:endParaRPr lang="de-AT" sz="75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9" name="TextBox 47"/>
          <p:cNvSpPr/>
          <p:nvPr/>
        </p:nvSpPr>
        <p:spPr>
          <a:xfrm>
            <a:off x="9693540" y="5005508"/>
            <a:ext cx="758160" cy="2064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785"/>
              </a:lnSpc>
            </a:pPr>
            <a:r>
              <a:rPr lang="en-US" sz="750" b="1" u="none" strike="noStrike" spc="68" dirty="0" err="1">
                <a:solidFill>
                  <a:srgbClr val="131617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Mikulov</a:t>
            </a:r>
            <a:endParaRPr lang="en-US" sz="750" b="1" u="none" strike="noStrike" spc="68" dirty="0">
              <a:solidFill>
                <a:srgbClr val="131617"/>
              </a:solidFill>
              <a:effectLst/>
              <a:uFillTx/>
              <a:latin typeface="Poppins" panose="00000500000000000000" pitchFamily="2" charset="0"/>
              <a:ea typeface="Poppins Bold"/>
              <a:cs typeface="Poppins" panose="00000500000000000000" pitchFamily="2" charset="0"/>
            </a:endParaRPr>
          </a:p>
          <a:p>
            <a:pPr defTabSz="914400">
              <a:lnSpc>
                <a:spcPts val="785"/>
              </a:lnSpc>
            </a:pPr>
            <a:endParaRPr lang="de-AT" sz="75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0" name="TextBox 48"/>
          <p:cNvSpPr/>
          <p:nvPr/>
        </p:nvSpPr>
        <p:spPr>
          <a:xfrm>
            <a:off x="10139760" y="3946680"/>
            <a:ext cx="877320" cy="2096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891"/>
              </a:lnSpc>
            </a:pPr>
            <a:r>
              <a:rPr lang="en-US" sz="750" b="1" u="none" strike="noStrike" spc="68" dirty="0" err="1">
                <a:solidFill>
                  <a:srgbClr val="131617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Częstochowa</a:t>
            </a:r>
            <a:endParaRPr lang="de-AT" sz="75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1" name="TextBox 49"/>
          <p:cNvSpPr/>
          <p:nvPr/>
        </p:nvSpPr>
        <p:spPr>
          <a:xfrm>
            <a:off x="10510920" y="4195080"/>
            <a:ext cx="599040" cy="2096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891"/>
              </a:lnSpc>
            </a:pPr>
            <a:r>
              <a:rPr lang="en-US" sz="750" b="1" u="none" strike="noStrike" spc="68" dirty="0">
                <a:solidFill>
                  <a:srgbClr val="131617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Kraków</a:t>
            </a:r>
            <a:r>
              <a:rPr lang="en-US" sz="750" b="1" u="none" strike="noStrike" spc="68" dirty="0">
                <a:solidFill>
                  <a:srgbClr val="131617"/>
                </a:solidFill>
                <a:effectLst/>
                <a:uFillTx/>
                <a:latin typeface="Poppins Bold"/>
                <a:ea typeface="Poppins Bold"/>
              </a:rPr>
              <a:t> </a:t>
            </a:r>
            <a:endParaRPr lang="de-AT" sz="75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2" name="TextBox 50"/>
          <p:cNvSpPr/>
          <p:nvPr/>
        </p:nvSpPr>
        <p:spPr>
          <a:xfrm>
            <a:off x="10463400" y="4473360"/>
            <a:ext cx="1147680" cy="94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686"/>
              </a:lnSpc>
            </a:pPr>
            <a:r>
              <a:rPr lang="en-US" sz="750" b="1" u="none" strike="noStrike" spc="68" dirty="0">
                <a:solidFill>
                  <a:srgbClr val="131617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Wadowice</a:t>
            </a:r>
            <a:endParaRPr lang="de-AT" sz="75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3" name="TextBox 51"/>
          <p:cNvSpPr/>
          <p:nvPr/>
        </p:nvSpPr>
        <p:spPr>
          <a:xfrm>
            <a:off x="10941120" y="1156680"/>
            <a:ext cx="549000" cy="1327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060"/>
              </a:lnSpc>
            </a:pPr>
            <a:r>
              <a:rPr lang="en-US" sz="750" b="1" u="none" strike="noStrike" spc="68" dirty="0">
                <a:solidFill>
                  <a:srgbClr val="131617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Ryga</a:t>
            </a:r>
            <a:endParaRPr lang="de-AT" sz="75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4" name="TextBox 52"/>
          <p:cNvSpPr/>
          <p:nvPr/>
        </p:nvSpPr>
        <p:spPr>
          <a:xfrm>
            <a:off x="11017081" y="2246760"/>
            <a:ext cx="889386" cy="13163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060"/>
              </a:lnSpc>
            </a:pPr>
            <a:r>
              <a:rPr lang="en-US" sz="750" b="1" u="none" strike="noStrike" dirty="0">
                <a:solidFill>
                  <a:srgbClr val="131617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Kaunas</a:t>
            </a:r>
            <a:endParaRPr lang="de-AT" sz="75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5" name="TextBox 53"/>
          <p:cNvSpPr/>
          <p:nvPr/>
        </p:nvSpPr>
        <p:spPr>
          <a:xfrm>
            <a:off x="8823600" y="8001000"/>
            <a:ext cx="541380" cy="1448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159"/>
              </a:lnSpc>
            </a:pPr>
            <a:r>
              <a:rPr lang="en-US" sz="820" b="1" spc="74" dirty="0">
                <a:solidFill>
                  <a:srgbClr val="13161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Roma</a:t>
            </a:r>
            <a:endParaRPr lang="de-AT" sz="82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6" name="TextBox 54"/>
          <p:cNvSpPr/>
          <p:nvPr/>
        </p:nvSpPr>
        <p:spPr>
          <a:xfrm>
            <a:off x="4827600" y="5729760"/>
            <a:ext cx="1007280" cy="18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244"/>
              </a:lnSpc>
            </a:pPr>
            <a:r>
              <a:rPr lang="en-US" sz="2490" b="1" u="none" strike="noStrike" spc="37" dirty="0">
                <a:solidFill>
                  <a:srgbClr val="EF5E23"/>
                </a:solidFill>
                <a:effectLst/>
                <a:uFillTx/>
                <a:latin typeface="Open Sans Condensed Bold"/>
                <a:ea typeface="Open Sans Condensed Bold"/>
              </a:rPr>
              <a:t>ITALY</a:t>
            </a:r>
            <a:endParaRPr lang="de-AT" sz="249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7" name="TextBox 55"/>
          <p:cNvSpPr/>
          <p:nvPr/>
        </p:nvSpPr>
        <p:spPr>
          <a:xfrm>
            <a:off x="4827599" y="1059840"/>
            <a:ext cx="1808113" cy="18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244"/>
              </a:lnSpc>
            </a:pPr>
            <a:r>
              <a:rPr lang="en-US" sz="2490" b="1" u="none" strike="noStrike" spc="37" dirty="0">
                <a:solidFill>
                  <a:srgbClr val="EF5E23"/>
                </a:solidFill>
                <a:effectLst/>
                <a:uFillTx/>
                <a:latin typeface="Open Sans Condensed Bold"/>
                <a:ea typeface="Open Sans Condensed Bold"/>
              </a:rPr>
              <a:t>LATVIA</a:t>
            </a:r>
            <a:endParaRPr lang="de-AT" sz="249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8" name="TextBox 56"/>
          <p:cNvSpPr/>
          <p:nvPr/>
        </p:nvSpPr>
        <p:spPr>
          <a:xfrm>
            <a:off x="4827600" y="3378960"/>
            <a:ext cx="2223360" cy="18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244"/>
              </a:lnSpc>
            </a:pPr>
            <a:r>
              <a:rPr lang="en-US" sz="2490" b="1" u="none" strike="noStrike" spc="37" dirty="0">
                <a:solidFill>
                  <a:srgbClr val="EF5E23"/>
                </a:solidFill>
                <a:effectLst/>
                <a:uFillTx/>
                <a:latin typeface="Open Sans Condensed Bold"/>
                <a:ea typeface="Open Sans Condensed Bold"/>
              </a:rPr>
              <a:t>CZECH REP</a:t>
            </a:r>
            <a:endParaRPr lang="de-AT" sz="249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9" name="TextBox 57"/>
          <p:cNvSpPr/>
          <p:nvPr/>
        </p:nvSpPr>
        <p:spPr>
          <a:xfrm>
            <a:off x="11855880" y="5077800"/>
            <a:ext cx="1595880" cy="18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r" defTabSz="914400">
              <a:lnSpc>
                <a:spcPts val="1244"/>
              </a:lnSpc>
            </a:pPr>
            <a:r>
              <a:rPr lang="en-US" sz="2490" b="1" u="none" strike="noStrike" spc="40" dirty="0">
                <a:solidFill>
                  <a:srgbClr val="EF5E23"/>
                </a:solidFill>
                <a:effectLst/>
                <a:uFillTx/>
                <a:latin typeface="Open Sans Condensed Bold"/>
                <a:ea typeface="Open Sans Condensed Bold"/>
              </a:rPr>
              <a:t>POLAND</a:t>
            </a:r>
            <a:r>
              <a:rPr lang="en-US" sz="2490" b="1" u="none" strike="noStrike" spc="40" dirty="0">
                <a:solidFill>
                  <a:srgbClr val="58585A"/>
                </a:solidFill>
                <a:effectLst/>
                <a:uFillTx/>
                <a:latin typeface="Open Sans Condensed Bold"/>
                <a:ea typeface="Open Sans Condensed Bold"/>
              </a:rPr>
              <a:t> </a:t>
            </a:r>
            <a:endParaRPr lang="de-AT" sz="249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0" name="TextBox 58"/>
          <p:cNvSpPr/>
          <p:nvPr/>
        </p:nvSpPr>
        <p:spPr>
          <a:xfrm>
            <a:off x="12489480" y="5285880"/>
            <a:ext cx="34200" cy="28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489"/>
              </a:lnSpc>
            </a:pPr>
            <a:r>
              <a:rPr lang="en-US" sz="989" b="0" u="none" strike="noStrike">
                <a:solidFill>
                  <a:srgbClr val="58585A"/>
                </a:solidFill>
                <a:effectLst/>
                <a:uFillTx/>
                <a:latin typeface="Poppins"/>
                <a:ea typeface="Poppins"/>
              </a:rPr>
              <a:t> </a:t>
            </a:r>
            <a:endParaRPr lang="de-AT" sz="989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1" name="TextBox 59"/>
          <p:cNvSpPr/>
          <p:nvPr/>
        </p:nvSpPr>
        <p:spPr>
          <a:xfrm>
            <a:off x="11975040" y="533160"/>
            <a:ext cx="1442520" cy="21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 defTabSz="914400">
              <a:lnSpc>
                <a:spcPts val="1244"/>
              </a:lnSpc>
            </a:pPr>
            <a:r>
              <a:rPr lang="en-US" sz="2490" b="1" u="none" strike="noStrike" spc="37">
                <a:solidFill>
                  <a:srgbClr val="EF5E23"/>
                </a:solidFill>
                <a:effectLst/>
                <a:uFillTx/>
                <a:latin typeface="Open Sans Condensed Bold"/>
                <a:ea typeface="Open Sans Condensed Bold"/>
              </a:rPr>
              <a:t>ESTONIA</a:t>
            </a:r>
            <a:endParaRPr lang="de-AT" sz="249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2" name="TextBox 60"/>
          <p:cNvSpPr/>
          <p:nvPr/>
        </p:nvSpPr>
        <p:spPr>
          <a:xfrm>
            <a:off x="12676320" y="768960"/>
            <a:ext cx="34200" cy="28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489"/>
              </a:lnSpc>
            </a:pPr>
            <a:r>
              <a:rPr lang="en-US" sz="989" b="0" u="none" strike="noStrike">
                <a:solidFill>
                  <a:srgbClr val="58585A"/>
                </a:solidFill>
                <a:effectLst/>
                <a:uFillTx/>
                <a:latin typeface="Poppins"/>
                <a:ea typeface="Poppins"/>
              </a:rPr>
              <a:t> </a:t>
            </a:r>
            <a:endParaRPr lang="de-AT" sz="989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3" name="TextBox 61"/>
          <p:cNvSpPr/>
          <p:nvPr/>
        </p:nvSpPr>
        <p:spPr>
          <a:xfrm>
            <a:off x="12060360" y="7300080"/>
            <a:ext cx="1390320" cy="42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 defTabSz="914400">
              <a:lnSpc>
                <a:spcPts val="3481"/>
              </a:lnSpc>
            </a:pPr>
            <a:r>
              <a:rPr lang="en-US" sz="2490" b="1" u="none" strike="noStrike" spc="37">
                <a:solidFill>
                  <a:srgbClr val="EF5E23"/>
                </a:solidFill>
                <a:effectLst/>
                <a:uFillTx/>
                <a:latin typeface="Open Sans Condensed Bold"/>
                <a:ea typeface="Open Sans Condensed Bold"/>
              </a:rPr>
              <a:t>AUSTRIA</a:t>
            </a:r>
            <a:r>
              <a:rPr lang="en-US" sz="2490" b="1" u="none" strike="noStrike" spc="37">
                <a:solidFill>
                  <a:srgbClr val="58585A"/>
                </a:solidFill>
                <a:effectLst/>
                <a:uFillTx/>
                <a:latin typeface="Open Sans Condensed Bold"/>
                <a:ea typeface="Open Sans Condensed Bold"/>
              </a:rPr>
              <a:t> </a:t>
            </a:r>
            <a:endParaRPr lang="de-AT" sz="249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4" name="TextBox 62"/>
          <p:cNvSpPr/>
          <p:nvPr/>
        </p:nvSpPr>
        <p:spPr>
          <a:xfrm>
            <a:off x="10140120" y="2504880"/>
            <a:ext cx="3283920" cy="21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 defTabSz="914400">
              <a:lnSpc>
                <a:spcPts val="1244"/>
              </a:lnSpc>
            </a:pPr>
            <a:r>
              <a:rPr lang="en-US" sz="2490" b="1" u="none" strike="noStrike" spc="37">
                <a:solidFill>
                  <a:srgbClr val="EF5E23"/>
                </a:solidFill>
                <a:effectLst/>
                <a:uFillTx/>
                <a:latin typeface="Open Sans Condensed Bold"/>
                <a:ea typeface="Open Sans Condensed Bold"/>
              </a:rPr>
              <a:t>LITHUANIA</a:t>
            </a:r>
            <a:endParaRPr lang="de-AT" sz="249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5" name="TextBox 63"/>
          <p:cNvSpPr/>
          <p:nvPr/>
        </p:nvSpPr>
        <p:spPr>
          <a:xfrm>
            <a:off x="12207240" y="2791080"/>
            <a:ext cx="34200" cy="28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489"/>
              </a:lnSpc>
            </a:pPr>
            <a:r>
              <a:rPr lang="en-US" sz="989" b="0" u="none" strike="noStrike">
                <a:solidFill>
                  <a:srgbClr val="58585A"/>
                </a:solidFill>
                <a:effectLst/>
                <a:uFillTx/>
                <a:latin typeface="Poppins"/>
                <a:ea typeface="Poppins"/>
              </a:rPr>
              <a:t> </a:t>
            </a:r>
            <a:endParaRPr lang="de-AT" sz="989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6" name="TextBox 64"/>
          <p:cNvSpPr/>
          <p:nvPr/>
        </p:nvSpPr>
        <p:spPr>
          <a:xfrm>
            <a:off x="11882520" y="2851200"/>
            <a:ext cx="3553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392"/>
              </a:lnSpc>
            </a:pPr>
            <a:r>
              <a:rPr lang="en-US" sz="989" b="0" u="none" strike="noStrike">
                <a:solidFill>
                  <a:srgbClr val="58585A"/>
                </a:solidFill>
                <a:effectLst/>
                <a:uFillTx/>
                <a:latin typeface="Poppins"/>
                <a:ea typeface="Poppins"/>
              </a:rPr>
              <a:t>FROM</a:t>
            </a:r>
            <a:endParaRPr lang="de-AT" sz="989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7" name="TextBox 65"/>
          <p:cNvSpPr/>
          <p:nvPr/>
        </p:nvSpPr>
        <p:spPr>
          <a:xfrm>
            <a:off x="12165480" y="7912440"/>
            <a:ext cx="382320" cy="18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 defTabSz="914400">
              <a:lnSpc>
                <a:spcPts val="1593"/>
              </a:lnSpc>
            </a:pPr>
            <a:r>
              <a:rPr lang="en-US" sz="989" b="0" u="none" strike="noStrike">
                <a:solidFill>
                  <a:srgbClr val="58585A"/>
                </a:solidFill>
                <a:effectLst/>
                <a:uFillTx/>
                <a:latin typeface="Poppins"/>
                <a:ea typeface="Poppins"/>
              </a:rPr>
              <a:t>FROM </a:t>
            </a:r>
            <a:endParaRPr lang="de-AT" sz="989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8" name="TextBox 66"/>
          <p:cNvSpPr/>
          <p:nvPr/>
        </p:nvSpPr>
        <p:spPr>
          <a:xfrm>
            <a:off x="12346200" y="8130240"/>
            <a:ext cx="205200" cy="19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593"/>
              </a:lnSpc>
            </a:pPr>
            <a:r>
              <a:rPr lang="en-US" sz="989" b="0" u="none" strike="noStrike">
                <a:solidFill>
                  <a:srgbClr val="58585A"/>
                </a:solidFill>
                <a:effectLst/>
                <a:uFillTx/>
                <a:latin typeface="Poppins"/>
                <a:ea typeface="Poppins"/>
              </a:rPr>
              <a:t>TO </a:t>
            </a:r>
            <a:endParaRPr lang="de-AT" sz="989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9" name="TextBox 67"/>
          <p:cNvSpPr/>
          <p:nvPr/>
        </p:nvSpPr>
        <p:spPr>
          <a:xfrm>
            <a:off x="12140640" y="5371560"/>
            <a:ext cx="355320" cy="19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593"/>
              </a:lnSpc>
            </a:pPr>
            <a:r>
              <a:rPr lang="en-US" sz="989" b="0" u="none" strike="noStrike">
                <a:solidFill>
                  <a:srgbClr val="58585A"/>
                </a:solidFill>
                <a:effectLst/>
                <a:uFillTx/>
                <a:latin typeface="Poppins"/>
                <a:ea typeface="Poppins"/>
              </a:rPr>
              <a:t>FROM</a:t>
            </a:r>
            <a:endParaRPr lang="de-AT" sz="989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0" name="TextBox 68"/>
          <p:cNvSpPr/>
          <p:nvPr/>
        </p:nvSpPr>
        <p:spPr>
          <a:xfrm>
            <a:off x="12449160" y="5573880"/>
            <a:ext cx="205200" cy="19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593"/>
              </a:lnSpc>
            </a:pPr>
            <a:r>
              <a:rPr lang="en-US" sz="989" b="0" u="none" strike="noStrike">
                <a:solidFill>
                  <a:srgbClr val="58585A"/>
                </a:solidFill>
                <a:effectLst/>
                <a:uFillTx/>
                <a:latin typeface="Poppins"/>
                <a:ea typeface="Poppins"/>
              </a:rPr>
              <a:t>TO </a:t>
            </a:r>
            <a:endParaRPr lang="de-AT" sz="989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1" name="TextBox 69"/>
          <p:cNvSpPr/>
          <p:nvPr/>
        </p:nvSpPr>
        <p:spPr>
          <a:xfrm>
            <a:off x="12721320" y="5776200"/>
            <a:ext cx="222480" cy="19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593"/>
              </a:lnSpc>
            </a:pPr>
            <a:r>
              <a:rPr lang="en-US" sz="989" b="0" u="none" strike="noStrike">
                <a:solidFill>
                  <a:srgbClr val="58585A"/>
                </a:solidFill>
                <a:effectLst/>
                <a:uFillTx/>
                <a:latin typeface="Poppins"/>
                <a:ea typeface="Poppins"/>
              </a:rPr>
              <a:t>KM </a:t>
            </a:r>
            <a:endParaRPr lang="de-AT" sz="989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2" name="TextBox 70"/>
          <p:cNvSpPr/>
          <p:nvPr/>
        </p:nvSpPr>
        <p:spPr>
          <a:xfrm>
            <a:off x="12679200" y="5978520"/>
            <a:ext cx="508680" cy="19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593"/>
              </a:lnSpc>
            </a:pPr>
            <a:r>
              <a:rPr lang="en-US" sz="989" b="0" u="none" strike="noStrike">
                <a:solidFill>
                  <a:srgbClr val="58585A"/>
                </a:solidFill>
                <a:effectLst/>
                <a:uFillTx/>
                <a:latin typeface="Poppins"/>
                <a:ea typeface="Poppins"/>
              </a:rPr>
              <a:t>STAGES </a:t>
            </a:r>
            <a:endParaRPr lang="de-AT" sz="989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3" name="TextBox 71"/>
          <p:cNvSpPr/>
          <p:nvPr/>
        </p:nvSpPr>
        <p:spPr>
          <a:xfrm>
            <a:off x="12327120" y="854640"/>
            <a:ext cx="355320" cy="19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593"/>
              </a:lnSpc>
            </a:pPr>
            <a:r>
              <a:rPr lang="en-US" sz="989" b="0" u="none" strike="noStrike">
                <a:solidFill>
                  <a:srgbClr val="58585A"/>
                </a:solidFill>
                <a:effectLst/>
                <a:uFillTx/>
                <a:latin typeface="Poppins"/>
                <a:ea typeface="Poppins"/>
              </a:rPr>
              <a:t>FROM</a:t>
            </a:r>
            <a:endParaRPr lang="de-AT" sz="989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4" name="TextBox 72"/>
          <p:cNvSpPr/>
          <p:nvPr/>
        </p:nvSpPr>
        <p:spPr>
          <a:xfrm>
            <a:off x="12623040" y="1056960"/>
            <a:ext cx="198000" cy="200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593"/>
              </a:lnSpc>
            </a:pPr>
            <a:r>
              <a:rPr lang="en-US" sz="989" b="0" u="none" strike="noStrike">
                <a:solidFill>
                  <a:srgbClr val="58585A"/>
                </a:solidFill>
                <a:effectLst/>
                <a:uFillTx/>
                <a:latin typeface="Poppins"/>
                <a:ea typeface="Poppins"/>
              </a:rPr>
              <a:t>TO</a:t>
            </a:r>
            <a:r>
              <a:rPr lang="en-US" sz="989" b="1" u="none" strike="noStrike">
                <a:solidFill>
                  <a:srgbClr val="58585A"/>
                </a:solidFill>
                <a:effectLst/>
                <a:uFillTx/>
                <a:latin typeface="Poppins Bold"/>
                <a:ea typeface="Poppins Bold"/>
              </a:rPr>
              <a:t> </a:t>
            </a:r>
            <a:endParaRPr lang="de-AT" sz="989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5" name="TextBox 73"/>
          <p:cNvSpPr/>
          <p:nvPr/>
        </p:nvSpPr>
        <p:spPr>
          <a:xfrm>
            <a:off x="12853440" y="1259280"/>
            <a:ext cx="222480" cy="19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593"/>
              </a:lnSpc>
            </a:pPr>
            <a:r>
              <a:rPr lang="en-US" sz="989" b="0" u="none" strike="noStrike">
                <a:solidFill>
                  <a:srgbClr val="58585A"/>
                </a:solidFill>
                <a:effectLst/>
                <a:uFillTx/>
                <a:latin typeface="Poppins"/>
                <a:ea typeface="Poppins"/>
              </a:rPr>
              <a:t>KM </a:t>
            </a:r>
            <a:endParaRPr lang="de-AT" sz="989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6" name="TextBox 74"/>
          <p:cNvSpPr/>
          <p:nvPr/>
        </p:nvSpPr>
        <p:spPr>
          <a:xfrm>
            <a:off x="12709440" y="1463040"/>
            <a:ext cx="510840" cy="18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593"/>
              </a:lnSpc>
            </a:pPr>
            <a:r>
              <a:rPr lang="en-US" sz="989" b="0" u="none" strike="noStrike">
                <a:solidFill>
                  <a:srgbClr val="58585A"/>
                </a:solidFill>
                <a:effectLst/>
                <a:uFillTx/>
                <a:latin typeface="Poppins"/>
                <a:ea typeface="Poppins"/>
              </a:rPr>
              <a:t>STAGES</a:t>
            </a:r>
            <a:r>
              <a:rPr lang="en-US" sz="989" b="1" u="none" strike="noStrike">
                <a:solidFill>
                  <a:srgbClr val="58585A"/>
                </a:solidFill>
                <a:effectLst/>
                <a:uFillTx/>
                <a:latin typeface="Poppins Bold"/>
                <a:ea typeface="Poppins Bold"/>
              </a:rPr>
              <a:t> </a:t>
            </a:r>
            <a:endParaRPr lang="de-AT" sz="989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67" name="Group 75"/>
          <p:cNvGrpSpPr/>
          <p:nvPr/>
        </p:nvGrpSpPr>
        <p:grpSpPr>
          <a:xfrm>
            <a:off x="4823640" y="3771000"/>
            <a:ext cx="993600" cy="867994"/>
            <a:chOff x="4823640" y="3771000"/>
            <a:chExt cx="993600" cy="867994"/>
          </a:xfrm>
        </p:grpSpPr>
        <p:sp>
          <p:nvSpPr>
            <p:cNvPr id="168" name="TextBox 76"/>
            <p:cNvSpPr/>
            <p:nvPr/>
          </p:nvSpPr>
          <p:spPr>
            <a:xfrm>
              <a:off x="5172480" y="3771000"/>
              <a:ext cx="34200" cy="250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2489"/>
                </a:lnSpc>
              </a:pPr>
              <a:r>
                <a:rPr lang="en-US" sz="989" b="0" u="none" strike="noStrike">
                  <a:solidFill>
                    <a:srgbClr val="58585A"/>
                  </a:solidFill>
                  <a:effectLst/>
                  <a:uFillTx/>
                  <a:latin typeface="Poppins"/>
                  <a:ea typeface="Poppins"/>
                </a:rPr>
                <a:t> </a:t>
              </a:r>
              <a:endParaRPr lang="de-AT" sz="989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9" name="TextBox 77"/>
            <p:cNvSpPr/>
            <p:nvPr/>
          </p:nvSpPr>
          <p:spPr>
            <a:xfrm>
              <a:off x="4823640" y="3835440"/>
              <a:ext cx="355320" cy="18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989" b="0" u="none" strike="noStrike">
                  <a:solidFill>
                    <a:srgbClr val="58585A"/>
                  </a:solidFill>
                  <a:effectLst/>
                  <a:uFillTx/>
                  <a:latin typeface="Poppins"/>
                  <a:ea typeface="Poppins"/>
                </a:rPr>
                <a:t>FROM</a:t>
              </a:r>
              <a:endParaRPr lang="de-AT" sz="989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0" name="TextBox 78"/>
            <p:cNvSpPr/>
            <p:nvPr/>
          </p:nvSpPr>
          <p:spPr>
            <a:xfrm>
              <a:off x="4823640" y="4037760"/>
              <a:ext cx="205200" cy="18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989" b="0" u="none" strike="noStrike">
                  <a:solidFill>
                    <a:srgbClr val="58585A"/>
                  </a:solidFill>
                  <a:effectLst/>
                  <a:uFillTx/>
                  <a:latin typeface="Poppins"/>
                  <a:ea typeface="Poppins"/>
                </a:rPr>
                <a:t>TO </a:t>
              </a:r>
              <a:endParaRPr lang="de-AT" sz="989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1" name="TextBox 79"/>
            <p:cNvSpPr/>
            <p:nvPr/>
          </p:nvSpPr>
          <p:spPr>
            <a:xfrm>
              <a:off x="4823640" y="4240080"/>
              <a:ext cx="222480" cy="18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989" b="0" u="none" strike="noStrike">
                  <a:solidFill>
                    <a:srgbClr val="58585A"/>
                  </a:solidFill>
                  <a:effectLst/>
                  <a:uFillTx/>
                  <a:latin typeface="Poppins"/>
                  <a:ea typeface="Poppins"/>
                </a:rPr>
                <a:t>KM </a:t>
              </a:r>
              <a:endParaRPr lang="de-AT" sz="989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2" name="TextBox 80"/>
            <p:cNvSpPr/>
            <p:nvPr/>
          </p:nvSpPr>
          <p:spPr>
            <a:xfrm>
              <a:off x="4823640" y="4442400"/>
              <a:ext cx="508680" cy="18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989" b="0" u="none" strike="noStrike">
                  <a:solidFill>
                    <a:srgbClr val="58585A"/>
                  </a:solidFill>
                  <a:effectLst/>
                  <a:uFillTx/>
                  <a:latin typeface="Poppins"/>
                  <a:ea typeface="Poppins"/>
                </a:rPr>
                <a:t>STAGES </a:t>
              </a:r>
              <a:endParaRPr lang="de-AT" sz="989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3" name="TextBox 81"/>
            <p:cNvSpPr/>
            <p:nvPr/>
          </p:nvSpPr>
          <p:spPr>
            <a:xfrm>
              <a:off x="5206320" y="3830760"/>
              <a:ext cx="545760" cy="20127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1320" b="1" u="none" strike="noStrike" dirty="0">
                  <a:solidFill>
                    <a:srgbClr val="58585A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WISLA</a:t>
              </a:r>
              <a:endParaRPr lang="de-AT" sz="1320" b="0" u="none" strike="noStrike" dirty="0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74" name="TextBox 82"/>
            <p:cNvSpPr/>
            <p:nvPr/>
          </p:nvSpPr>
          <p:spPr>
            <a:xfrm>
              <a:off x="5025240" y="4033080"/>
              <a:ext cx="792000" cy="20127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1320" b="1" u="none" strike="noStrike" dirty="0">
                  <a:solidFill>
                    <a:srgbClr val="58585A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MIKULOV</a:t>
              </a:r>
              <a:endParaRPr lang="de-AT" sz="1320" b="0" u="none" strike="noStrike" dirty="0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75" name="TextBox 83"/>
            <p:cNvSpPr/>
            <p:nvPr/>
          </p:nvSpPr>
          <p:spPr>
            <a:xfrm>
              <a:off x="5076000" y="4235400"/>
              <a:ext cx="363600" cy="19928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1320" b="1" u="none" strike="noStrike" dirty="0">
                  <a:solidFill>
                    <a:srgbClr val="58585A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380</a:t>
              </a:r>
              <a:r>
                <a:rPr lang="en-US" sz="1320" b="1" u="none" strike="noStrike" dirty="0">
                  <a:solidFill>
                    <a:srgbClr val="58585A"/>
                  </a:solidFill>
                  <a:effectLst/>
                  <a:uFillTx/>
                  <a:latin typeface="Poppins Bold"/>
                  <a:ea typeface="Poppins Bold"/>
                </a:rPr>
                <a:t> </a:t>
              </a:r>
              <a:endParaRPr lang="de-AT" sz="132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6" name="TextBox 84"/>
            <p:cNvSpPr/>
            <p:nvPr/>
          </p:nvSpPr>
          <p:spPr>
            <a:xfrm>
              <a:off x="5322960" y="4437720"/>
              <a:ext cx="189720" cy="20127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1320" b="1" u="none" strike="noStrike" dirty="0">
                  <a:solidFill>
                    <a:srgbClr val="58585A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27</a:t>
              </a:r>
              <a:endParaRPr lang="de-AT" sz="1320" b="0" u="none" strike="noStrike" dirty="0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177" name="Group 85"/>
          <p:cNvGrpSpPr/>
          <p:nvPr/>
        </p:nvGrpSpPr>
        <p:grpSpPr>
          <a:xfrm>
            <a:off x="4827600" y="6055200"/>
            <a:ext cx="1227240" cy="867994"/>
            <a:chOff x="4827600" y="6055200"/>
            <a:chExt cx="1227240" cy="867994"/>
          </a:xfrm>
        </p:grpSpPr>
        <p:sp>
          <p:nvSpPr>
            <p:cNvPr id="178" name="TextBox 86"/>
            <p:cNvSpPr/>
            <p:nvPr/>
          </p:nvSpPr>
          <p:spPr>
            <a:xfrm>
              <a:off x="5176440" y="6055200"/>
              <a:ext cx="34200" cy="250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2489"/>
                </a:lnSpc>
              </a:pPr>
              <a:r>
                <a:rPr lang="en-US" sz="989" b="0" u="none" strike="noStrike">
                  <a:solidFill>
                    <a:srgbClr val="58585A"/>
                  </a:solidFill>
                  <a:effectLst/>
                  <a:uFillTx/>
                  <a:latin typeface="Poppins"/>
                  <a:ea typeface="Poppins"/>
                </a:rPr>
                <a:t> </a:t>
              </a:r>
              <a:endParaRPr lang="de-AT" sz="989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79" name="TextBox 87"/>
            <p:cNvSpPr/>
            <p:nvPr/>
          </p:nvSpPr>
          <p:spPr>
            <a:xfrm>
              <a:off x="4827600" y="6119640"/>
              <a:ext cx="355320" cy="18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989" b="0" u="none" strike="noStrike">
                  <a:solidFill>
                    <a:srgbClr val="58585A"/>
                  </a:solidFill>
                  <a:effectLst/>
                  <a:uFillTx/>
                  <a:latin typeface="Poppins"/>
                  <a:ea typeface="Poppins"/>
                </a:rPr>
                <a:t>FROM</a:t>
              </a:r>
              <a:endParaRPr lang="de-AT" sz="989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80" name="TextBox 88"/>
            <p:cNvSpPr/>
            <p:nvPr/>
          </p:nvSpPr>
          <p:spPr>
            <a:xfrm>
              <a:off x="4827600" y="6321960"/>
              <a:ext cx="205200" cy="18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989" b="0" u="none" strike="noStrike">
                  <a:solidFill>
                    <a:srgbClr val="58585A"/>
                  </a:solidFill>
                  <a:effectLst/>
                  <a:uFillTx/>
                  <a:latin typeface="Poppins"/>
                  <a:ea typeface="Poppins"/>
                </a:rPr>
                <a:t>TO </a:t>
              </a:r>
              <a:endParaRPr lang="de-AT" sz="989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81" name="TextBox 89"/>
            <p:cNvSpPr/>
            <p:nvPr/>
          </p:nvSpPr>
          <p:spPr>
            <a:xfrm>
              <a:off x="4827600" y="6524280"/>
              <a:ext cx="222480" cy="18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989" b="0" u="none" strike="noStrike">
                  <a:solidFill>
                    <a:srgbClr val="58585A"/>
                  </a:solidFill>
                  <a:effectLst/>
                  <a:uFillTx/>
                  <a:latin typeface="Poppins"/>
                  <a:ea typeface="Poppins"/>
                </a:rPr>
                <a:t>KM </a:t>
              </a:r>
              <a:endParaRPr lang="de-AT" sz="989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82" name="TextBox 90"/>
            <p:cNvSpPr/>
            <p:nvPr/>
          </p:nvSpPr>
          <p:spPr>
            <a:xfrm>
              <a:off x="4827600" y="6726600"/>
              <a:ext cx="508680" cy="18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989" b="0" u="none" strike="noStrike">
                  <a:solidFill>
                    <a:srgbClr val="58585A"/>
                  </a:solidFill>
                  <a:effectLst/>
                  <a:uFillTx/>
                  <a:latin typeface="Poppins"/>
                  <a:ea typeface="Poppins"/>
                </a:rPr>
                <a:t>STAGES </a:t>
              </a:r>
              <a:endParaRPr lang="de-AT" sz="989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83" name="TextBox 91"/>
            <p:cNvSpPr/>
            <p:nvPr/>
          </p:nvSpPr>
          <p:spPr>
            <a:xfrm>
              <a:off x="5210280" y="6114960"/>
              <a:ext cx="844560" cy="19928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1320" b="1" u="none" strike="noStrike" dirty="0">
                  <a:solidFill>
                    <a:srgbClr val="58585A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TARVISIO</a:t>
              </a:r>
              <a:r>
                <a:rPr lang="en-US" sz="1320" b="1" u="none" strike="noStrike" dirty="0">
                  <a:solidFill>
                    <a:srgbClr val="58585A"/>
                  </a:solidFill>
                  <a:effectLst/>
                  <a:uFillTx/>
                  <a:latin typeface="Poppins Bold"/>
                  <a:ea typeface="Poppins Bold"/>
                </a:rPr>
                <a:t> </a:t>
              </a:r>
              <a:endParaRPr lang="de-AT" sz="132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84" name="TextBox 92"/>
            <p:cNvSpPr/>
            <p:nvPr/>
          </p:nvSpPr>
          <p:spPr>
            <a:xfrm>
              <a:off x="5029200" y="6317280"/>
              <a:ext cx="531360" cy="20127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1320" b="1" u="none" strike="noStrike" dirty="0">
                  <a:solidFill>
                    <a:srgbClr val="58585A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ROMA</a:t>
              </a:r>
              <a:endParaRPr lang="de-AT" sz="1320" b="0" u="none" strike="noStrike" dirty="0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85" name="TextBox 93"/>
            <p:cNvSpPr/>
            <p:nvPr/>
          </p:nvSpPr>
          <p:spPr>
            <a:xfrm>
              <a:off x="5045760" y="6519600"/>
              <a:ext cx="401760" cy="20127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1320" b="1" u="none" strike="noStrike" dirty="0">
                  <a:solidFill>
                    <a:srgbClr val="58585A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1.100</a:t>
              </a:r>
              <a:endParaRPr lang="de-AT" sz="1320" b="0" u="none" strike="noStrike" dirty="0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86" name="TextBox 94"/>
            <p:cNvSpPr/>
            <p:nvPr/>
          </p:nvSpPr>
          <p:spPr>
            <a:xfrm>
              <a:off x="5326560" y="6721920"/>
              <a:ext cx="209160" cy="20127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1320" b="1" u="none" strike="noStrike">
                  <a:solidFill>
                    <a:srgbClr val="58585A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82</a:t>
              </a:r>
              <a:endParaRPr lang="de-AT" sz="1320" b="0" u="none" strike="noStrike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187" name="Group 95"/>
          <p:cNvGrpSpPr/>
          <p:nvPr/>
        </p:nvGrpSpPr>
        <p:grpSpPr>
          <a:xfrm>
            <a:off x="4823640" y="1388520"/>
            <a:ext cx="1399320" cy="867994"/>
            <a:chOff x="4823640" y="1388520"/>
            <a:chExt cx="1399320" cy="867994"/>
          </a:xfrm>
        </p:grpSpPr>
        <p:sp>
          <p:nvSpPr>
            <p:cNvPr id="188" name="TextBox 96"/>
            <p:cNvSpPr/>
            <p:nvPr/>
          </p:nvSpPr>
          <p:spPr>
            <a:xfrm>
              <a:off x="4823640" y="1655280"/>
              <a:ext cx="205200" cy="18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989" b="0" u="none" strike="noStrike">
                  <a:solidFill>
                    <a:srgbClr val="58585A"/>
                  </a:solidFill>
                  <a:effectLst/>
                  <a:uFillTx/>
                  <a:latin typeface="Poppins"/>
                  <a:ea typeface="Poppins"/>
                </a:rPr>
                <a:t>TO </a:t>
              </a:r>
              <a:endParaRPr lang="de-AT" sz="989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89" name="TextBox 97"/>
            <p:cNvSpPr/>
            <p:nvPr/>
          </p:nvSpPr>
          <p:spPr>
            <a:xfrm>
              <a:off x="4823640" y="1857600"/>
              <a:ext cx="222480" cy="18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989" b="0" u="none" strike="noStrike">
                  <a:solidFill>
                    <a:srgbClr val="58585A"/>
                  </a:solidFill>
                  <a:effectLst/>
                  <a:uFillTx/>
                  <a:latin typeface="Poppins"/>
                  <a:ea typeface="Poppins"/>
                </a:rPr>
                <a:t>KM </a:t>
              </a:r>
              <a:endParaRPr lang="de-AT" sz="989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90" name="TextBox 98"/>
            <p:cNvSpPr/>
            <p:nvPr/>
          </p:nvSpPr>
          <p:spPr>
            <a:xfrm>
              <a:off x="5172480" y="1388520"/>
              <a:ext cx="34200" cy="250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2489"/>
                </a:lnSpc>
              </a:pPr>
              <a:r>
                <a:rPr lang="en-US" sz="989" b="0" u="none" strike="noStrike">
                  <a:solidFill>
                    <a:srgbClr val="58585A"/>
                  </a:solidFill>
                  <a:effectLst/>
                  <a:uFillTx/>
                  <a:latin typeface="Poppins"/>
                  <a:ea typeface="Poppins"/>
                </a:rPr>
                <a:t> </a:t>
              </a:r>
              <a:endParaRPr lang="de-AT" sz="989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91" name="TextBox 99"/>
            <p:cNvSpPr/>
            <p:nvPr/>
          </p:nvSpPr>
          <p:spPr>
            <a:xfrm>
              <a:off x="4823640" y="1452960"/>
              <a:ext cx="355320" cy="18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989" b="0" u="none" strike="noStrike" dirty="0">
                  <a:solidFill>
                    <a:srgbClr val="58585A"/>
                  </a:solidFill>
                  <a:effectLst/>
                  <a:uFillTx/>
                  <a:latin typeface="Poppins"/>
                  <a:ea typeface="Poppins"/>
                </a:rPr>
                <a:t>FROM</a:t>
              </a:r>
              <a:endParaRPr lang="de-AT" sz="989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92" name="TextBox 100"/>
            <p:cNvSpPr/>
            <p:nvPr/>
          </p:nvSpPr>
          <p:spPr>
            <a:xfrm>
              <a:off x="4823640" y="2059920"/>
              <a:ext cx="508680" cy="18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989" b="0" u="none" strike="noStrike">
                  <a:solidFill>
                    <a:srgbClr val="58585A"/>
                  </a:solidFill>
                  <a:effectLst/>
                  <a:uFillTx/>
                  <a:latin typeface="Poppins"/>
                  <a:ea typeface="Poppins"/>
                </a:rPr>
                <a:t>STAGES </a:t>
              </a:r>
              <a:endParaRPr lang="de-AT" sz="989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93" name="TextBox 101"/>
            <p:cNvSpPr/>
            <p:nvPr/>
          </p:nvSpPr>
          <p:spPr>
            <a:xfrm>
              <a:off x="5206320" y="1448280"/>
              <a:ext cx="608040" cy="20127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1320" b="1" u="none" strike="noStrike" dirty="0">
                  <a:solidFill>
                    <a:srgbClr val="58585A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VALKA </a:t>
              </a:r>
              <a:endParaRPr lang="de-AT" sz="1320" b="0" u="none" strike="noStrike" dirty="0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94" name="TextBox 102"/>
            <p:cNvSpPr/>
            <p:nvPr/>
          </p:nvSpPr>
          <p:spPr>
            <a:xfrm>
              <a:off x="5025240" y="1650600"/>
              <a:ext cx="1197720" cy="20127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1320" b="1" u="none" strike="noStrike" dirty="0">
                  <a:solidFill>
                    <a:srgbClr val="58585A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SKAISTKALNE </a:t>
              </a:r>
              <a:endParaRPr lang="de-AT" sz="1320" b="0" u="none" strike="noStrike" dirty="0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95" name="TextBox 103"/>
            <p:cNvSpPr/>
            <p:nvPr/>
          </p:nvSpPr>
          <p:spPr>
            <a:xfrm>
              <a:off x="5042160" y="1852920"/>
              <a:ext cx="326160" cy="20127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1320" b="1" u="none" strike="noStrike" dirty="0">
                  <a:solidFill>
                    <a:srgbClr val="58585A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425</a:t>
              </a:r>
              <a:endParaRPr lang="de-AT" sz="1320" b="0" u="none" strike="noStrike" dirty="0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96" name="TextBox 104"/>
            <p:cNvSpPr/>
            <p:nvPr/>
          </p:nvSpPr>
          <p:spPr>
            <a:xfrm>
              <a:off x="5322960" y="2055240"/>
              <a:ext cx="175680" cy="20127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593"/>
                </a:lnSpc>
              </a:pPr>
              <a:r>
                <a:rPr lang="en-US" sz="1320" b="1" u="none" strike="noStrike">
                  <a:solidFill>
                    <a:srgbClr val="58585A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18</a:t>
              </a:r>
              <a:endParaRPr lang="de-AT" sz="1320" b="0" u="none" strike="noStrike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97" name="TextBox 105"/>
          <p:cNvSpPr/>
          <p:nvPr/>
        </p:nvSpPr>
        <p:spPr>
          <a:xfrm>
            <a:off x="12684600" y="5576400"/>
            <a:ext cx="763920" cy="1992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593"/>
              </a:lnSpc>
            </a:pPr>
            <a:r>
              <a:rPr lang="en-US" sz="1320" b="1" u="none" strike="noStrike" dirty="0">
                <a:solidFill>
                  <a:srgbClr val="58585A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CIESZYN</a:t>
            </a:r>
            <a:r>
              <a:rPr lang="en-US" sz="1320" b="1" u="none" strike="noStrike" dirty="0">
                <a:solidFill>
                  <a:srgbClr val="58585A"/>
                </a:solidFill>
                <a:effectLst/>
                <a:uFillTx/>
                <a:latin typeface="Poppins Bold"/>
                <a:ea typeface="Poppins Bold"/>
              </a:rPr>
              <a:t> </a:t>
            </a:r>
            <a:endParaRPr lang="de-AT" sz="132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8" name="TextBox 106"/>
          <p:cNvSpPr/>
          <p:nvPr/>
        </p:nvSpPr>
        <p:spPr>
          <a:xfrm>
            <a:off x="12973320" y="5778720"/>
            <a:ext cx="432720" cy="4044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 defTabSz="914400">
              <a:lnSpc>
                <a:spcPts val="1593"/>
              </a:lnSpc>
            </a:pPr>
            <a:r>
              <a:rPr lang="en-US" sz="1320" b="1" u="none" strike="noStrike" dirty="0">
                <a:solidFill>
                  <a:srgbClr val="58585A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1.260</a:t>
            </a:r>
            <a:r>
              <a:rPr lang="en-US" sz="1320" b="1" u="none" strike="noStrike" dirty="0">
                <a:solidFill>
                  <a:srgbClr val="58585A"/>
                </a:solidFill>
                <a:effectLst/>
                <a:uFillTx/>
                <a:latin typeface="Poppins Bold"/>
                <a:ea typeface="Poppins Bold"/>
              </a:rPr>
              <a:t> </a:t>
            </a:r>
            <a:r>
              <a:rPr lang="en-US" sz="1320" b="1" u="none" strike="noStrike" dirty="0">
                <a:solidFill>
                  <a:srgbClr val="58585A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50</a:t>
            </a:r>
            <a:endParaRPr lang="de-AT" sz="132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9" name="TextBox 107"/>
          <p:cNvSpPr/>
          <p:nvPr/>
        </p:nvSpPr>
        <p:spPr>
          <a:xfrm>
            <a:off x="12817440" y="1059480"/>
            <a:ext cx="591840" cy="2012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593"/>
              </a:lnSpc>
            </a:pPr>
            <a:r>
              <a:rPr lang="en-US" sz="1320" b="1" u="none" strike="noStrike" dirty="0">
                <a:solidFill>
                  <a:srgbClr val="58585A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VALGA</a:t>
            </a:r>
            <a:endParaRPr lang="de-AT" sz="132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0" name="TextBox 108"/>
          <p:cNvSpPr/>
          <p:nvPr/>
        </p:nvSpPr>
        <p:spPr>
          <a:xfrm>
            <a:off x="13071960" y="1261800"/>
            <a:ext cx="332280" cy="2012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593"/>
              </a:lnSpc>
            </a:pPr>
            <a:r>
              <a:rPr lang="en-US" sz="1320" b="1" u="none" strike="noStrike">
                <a:solidFill>
                  <a:srgbClr val="58585A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340</a:t>
            </a:r>
            <a:endParaRPr lang="de-AT" sz="1320" b="0" u="none" strike="noStrike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1" name="TextBox 109"/>
          <p:cNvSpPr/>
          <p:nvPr/>
        </p:nvSpPr>
        <p:spPr>
          <a:xfrm>
            <a:off x="13232520" y="1464120"/>
            <a:ext cx="204840" cy="1992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593"/>
              </a:lnSpc>
            </a:pPr>
            <a:r>
              <a:rPr lang="en-US" sz="1320" b="1" u="none" strike="noStrike" dirty="0">
                <a:solidFill>
                  <a:srgbClr val="58585A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13</a:t>
            </a:r>
            <a:r>
              <a:rPr lang="en-US" sz="1320" b="1" u="none" strike="noStrike" dirty="0">
                <a:solidFill>
                  <a:srgbClr val="58585A"/>
                </a:solidFill>
                <a:effectLst/>
                <a:uFillTx/>
                <a:latin typeface="Poppins Bold"/>
                <a:ea typeface="Poppins Bold"/>
              </a:rPr>
              <a:t> </a:t>
            </a:r>
            <a:endParaRPr lang="de-AT" sz="132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2" name="TextBox 110"/>
          <p:cNvSpPr/>
          <p:nvPr/>
        </p:nvSpPr>
        <p:spPr>
          <a:xfrm>
            <a:off x="12605400" y="8138160"/>
            <a:ext cx="811800" cy="1992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593"/>
              </a:lnSpc>
            </a:pPr>
            <a:r>
              <a:rPr lang="en-US" sz="1320" b="1" u="none" strike="noStrike" dirty="0">
                <a:solidFill>
                  <a:srgbClr val="58585A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TARVISIO</a:t>
            </a:r>
            <a:r>
              <a:rPr lang="en-US" sz="1320" b="1" u="none" strike="noStrike" dirty="0">
                <a:solidFill>
                  <a:srgbClr val="58585A"/>
                </a:solidFill>
                <a:effectLst/>
                <a:uFillTx/>
                <a:latin typeface="Poppins Bold"/>
                <a:ea typeface="Poppins Bold"/>
              </a:rPr>
              <a:t> </a:t>
            </a:r>
            <a:endParaRPr lang="de-AT" sz="132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3" name="TextBox 111"/>
          <p:cNvSpPr/>
          <p:nvPr/>
        </p:nvSpPr>
        <p:spPr>
          <a:xfrm>
            <a:off x="12821400" y="8334360"/>
            <a:ext cx="582840" cy="1992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 defTabSz="914400">
              <a:lnSpc>
                <a:spcPts val="1593"/>
              </a:lnSpc>
            </a:pPr>
            <a:r>
              <a:rPr lang="en-US" sz="1320" b="0" u="none" strike="noStrike" dirty="0">
                <a:solidFill>
                  <a:srgbClr val="58585A"/>
                </a:solidFill>
                <a:effectLst/>
                <a:uFillTx/>
                <a:latin typeface="Poppins"/>
                <a:ea typeface="Poppins"/>
              </a:rPr>
              <a:t>KM </a:t>
            </a:r>
            <a:r>
              <a:rPr lang="en-US" sz="1320" b="1" u="none" strike="noStrike" dirty="0">
                <a:solidFill>
                  <a:srgbClr val="58585A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710</a:t>
            </a:r>
            <a:r>
              <a:rPr lang="en-US" sz="1320" b="1" u="none" strike="noStrike" dirty="0">
                <a:solidFill>
                  <a:srgbClr val="58585A"/>
                </a:solidFill>
                <a:effectLst/>
                <a:uFillTx/>
                <a:latin typeface="Poppins Bold"/>
                <a:ea typeface="Poppins Bold"/>
              </a:rPr>
              <a:t> </a:t>
            </a:r>
            <a:endParaRPr lang="de-AT" sz="132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4" name="TextBox 112"/>
          <p:cNvSpPr/>
          <p:nvPr/>
        </p:nvSpPr>
        <p:spPr>
          <a:xfrm>
            <a:off x="12526920" y="8570880"/>
            <a:ext cx="877320" cy="20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593"/>
              </a:lnSpc>
            </a:pPr>
            <a:r>
              <a:rPr lang="en-US" sz="1320" b="0" u="none" strike="noStrike">
                <a:solidFill>
                  <a:srgbClr val="58585A"/>
                </a:solidFill>
                <a:effectLst/>
                <a:uFillTx/>
                <a:latin typeface="Poppins" panose="00000500000000000000" pitchFamily="2" charset="0"/>
                <a:ea typeface="Poppins"/>
                <a:cs typeface="Poppins" panose="00000500000000000000" pitchFamily="2" charset="0"/>
              </a:rPr>
              <a:t>STAGES </a:t>
            </a:r>
            <a:r>
              <a:rPr lang="en-US" sz="1320" b="1" u="none" strike="noStrike">
                <a:solidFill>
                  <a:srgbClr val="58585A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32</a:t>
            </a:r>
            <a:endParaRPr lang="de-AT" sz="1320" b="0" u="none" strike="noStrike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5" name="TextBox 113"/>
          <p:cNvSpPr/>
          <p:nvPr/>
        </p:nvSpPr>
        <p:spPr>
          <a:xfrm>
            <a:off x="12585600" y="3046680"/>
            <a:ext cx="831600" cy="2012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593"/>
              </a:lnSpc>
            </a:pPr>
            <a:r>
              <a:rPr lang="en-US" sz="1320" b="0" u="none" strike="noStrike" dirty="0">
                <a:solidFill>
                  <a:srgbClr val="58585A"/>
                </a:solidFill>
                <a:effectLst/>
                <a:uFillTx/>
                <a:latin typeface="Poppins" panose="00000500000000000000" pitchFamily="2" charset="0"/>
                <a:ea typeface="Poppins"/>
                <a:cs typeface="Poppins" panose="00000500000000000000" pitchFamily="2" charset="0"/>
              </a:rPr>
              <a:t>TO</a:t>
            </a:r>
            <a:r>
              <a:rPr lang="en-US" sz="1320" b="1" u="none" strike="noStrike" dirty="0">
                <a:solidFill>
                  <a:srgbClr val="58585A"/>
                </a:solidFill>
                <a:effectLst/>
                <a:uFillTx/>
                <a:latin typeface="Poppins Bold"/>
                <a:ea typeface="Poppins Bold"/>
              </a:rPr>
              <a:t> </a:t>
            </a:r>
            <a:r>
              <a:rPr lang="en-US" sz="1320" b="1" u="none" strike="noStrike" dirty="0">
                <a:solidFill>
                  <a:srgbClr val="58585A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SEINAI </a:t>
            </a:r>
            <a:endParaRPr lang="de-AT" sz="132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6" name="TextBox 114"/>
          <p:cNvSpPr/>
          <p:nvPr/>
        </p:nvSpPr>
        <p:spPr>
          <a:xfrm>
            <a:off x="12318480" y="3242880"/>
            <a:ext cx="1105560" cy="40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 defTabSz="914400">
              <a:lnSpc>
                <a:spcPts val="1593"/>
              </a:lnSpc>
            </a:pPr>
            <a:r>
              <a:rPr lang="en-US" sz="1320" b="0" u="none" strike="noStrike" dirty="0">
                <a:solidFill>
                  <a:srgbClr val="58585A"/>
                </a:solidFill>
                <a:effectLst/>
                <a:uFillTx/>
                <a:latin typeface="Poppins" panose="00000500000000000000" pitchFamily="2" charset="0"/>
                <a:ea typeface="Poppins"/>
                <a:cs typeface="Poppins" panose="00000500000000000000" pitchFamily="2" charset="0"/>
              </a:rPr>
              <a:t>KM </a:t>
            </a:r>
            <a:r>
              <a:rPr lang="en-US" sz="1320" b="1" u="none" strike="noStrike" dirty="0">
                <a:solidFill>
                  <a:srgbClr val="58585A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530 </a:t>
            </a:r>
            <a:r>
              <a:rPr lang="en-US" sz="1320" b="0" u="none" strike="noStrike" dirty="0">
                <a:solidFill>
                  <a:srgbClr val="58585A"/>
                </a:solidFill>
                <a:effectLst/>
                <a:uFillTx/>
                <a:latin typeface="Poppins" panose="00000500000000000000" pitchFamily="2" charset="0"/>
                <a:ea typeface="Poppins"/>
                <a:cs typeface="Poppins" panose="00000500000000000000" pitchFamily="2" charset="0"/>
              </a:rPr>
              <a:t>STAGES </a:t>
            </a:r>
            <a:r>
              <a:rPr lang="en-US" sz="1320" b="1" u="none" strike="noStrike" dirty="0">
                <a:solidFill>
                  <a:srgbClr val="58585A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23</a:t>
            </a:r>
            <a:endParaRPr lang="de-AT" sz="132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7" name="TextBox 115"/>
          <p:cNvSpPr/>
          <p:nvPr/>
        </p:nvSpPr>
        <p:spPr>
          <a:xfrm>
            <a:off x="1850400" y="8222760"/>
            <a:ext cx="213120" cy="69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5822"/>
              </a:lnSpc>
            </a:pPr>
            <a:r>
              <a:rPr lang="en-US" sz="4160" b="1" u="none" strike="noStrike">
                <a:solidFill>
                  <a:srgbClr val="EF5E23"/>
                </a:solidFill>
                <a:effectLst/>
                <a:uFillTx/>
                <a:latin typeface="Bebas Neue Bold"/>
                <a:ea typeface="Bebas Neue Bold"/>
              </a:rPr>
              <a:t>7</a:t>
            </a:r>
            <a:endParaRPr lang="de-AT" sz="416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8" name="TextBox 116"/>
          <p:cNvSpPr/>
          <p:nvPr/>
        </p:nvSpPr>
        <p:spPr>
          <a:xfrm>
            <a:off x="2816279" y="8543520"/>
            <a:ext cx="943201" cy="3386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2078"/>
              </a:lnSpc>
            </a:pPr>
            <a:r>
              <a:rPr lang="en-US" sz="4160" b="1" u="none" strike="noStrike" dirty="0">
                <a:solidFill>
                  <a:srgbClr val="EF5E23"/>
                </a:solidFill>
                <a:effectLst/>
                <a:uFillTx/>
                <a:latin typeface="Bebas Neue Bold"/>
                <a:ea typeface="Bebas Neue Bold"/>
              </a:rPr>
              <a:t>245</a:t>
            </a:r>
            <a:endParaRPr lang="de-AT" sz="416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9" name="TextBox 117"/>
          <p:cNvSpPr/>
          <p:nvPr/>
        </p:nvSpPr>
        <p:spPr>
          <a:xfrm>
            <a:off x="3410640" y="8745840"/>
            <a:ext cx="34200" cy="30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503"/>
              </a:lnSpc>
            </a:pPr>
            <a:r>
              <a:rPr lang="en-US" sz="1000" b="0" u="none" strike="noStrike">
                <a:solidFill>
                  <a:srgbClr val="3F3E3F"/>
                </a:solidFill>
                <a:effectLst/>
                <a:uFillTx/>
                <a:latin typeface="Poppins"/>
                <a:ea typeface="Poppins"/>
              </a:rPr>
              <a:t> </a:t>
            </a:r>
            <a:endParaRPr lang="de-AT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0" name="TextBox 118"/>
          <p:cNvSpPr/>
          <p:nvPr/>
        </p:nvSpPr>
        <p:spPr>
          <a:xfrm>
            <a:off x="4109677" y="8580498"/>
            <a:ext cx="703440" cy="3386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2078"/>
              </a:lnSpc>
            </a:pPr>
            <a:r>
              <a:rPr lang="en-US" sz="4160" b="1" u="none" strike="noStrike" dirty="0">
                <a:solidFill>
                  <a:srgbClr val="EF5E23"/>
                </a:solidFill>
                <a:effectLst/>
                <a:uFillTx/>
                <a:latin typeface="Bebas Neue Bold"/>
                <a:ea typeface="Bebas Neue Bold"/>
              </a:rPr>
              <a:t>51</a:t>
            </a:r>
            <a:endParaRPr lang="de-AT" sz="416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1" name="TextBox 119"/>
          <p:cNvSpPr/>
          <p:nvPr/>
        </p:nvSpPr>
        <p:spPr>
          <a:xfrm>
            <a:off x="4524480" y="8731800"/>
            <a:ext cx="34200" cy="30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503"/>
              </a:lnSpc>
            </a:pPr>
            <a:r>
              <a:rPr lang="en-US" sz="1000" b="0" u="none" strike="noStrike">
                <a:solidFill>
                  <a:srgbClr val="3F3E3F"/>
                </a:solidFill>
                <a:effectLst/>
                <a:uFillTx/>
                <a:latin typeface="Poppins"/>
                <a:ea typeface="Poppins"/>
              </a:rPr>
              <a:t> </a:t>
            </a:r>
            <a:endParaRPr lang="de-AT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2" name="TextBox 120"/>
          <p:cNvSpPr/>
          <p:nvPr/>
        </p:nvSpPr>
        <p:spPr>
          <a:xfrm>
            <a:off x="5045759" y="8222760"/>
            <a:ext cx="1397713" cy="6945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5822"/>
              </a:lnSpc>
            </a:pPr>
            <a:r>
              <a:rPr lang="en-US" sz="4160" b="1" u="none" strike="noStrike" dirty="0">
                <a:solidFill>
                  <a:srgbClr val="EF5E23"/>
                </a:solidFill>
                <a:effectLst/>
                <a:uFillTx/>
                <a:latin typeface="Bebas Neue Bold"/>
                <a:ea typeface="Bebas Neue Bold"/>
              </a:rPr>
              <a:t>4700 </a:t>
            </a:r>
            <a:endParaRPr lang="de-AT" sz="416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3" name="TextBox 121"/>
          <p:cNvSpPr/>
          <p:nvPr/>
        </p:nvSpPr>
        <p:spPr>
          <a:xfrm>
            <a:off x="1892880" y="8817120"/>
            <a:ext cx="70416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403"/>
              </a:lnSpc>
            </a:pPr>
            <a:r>
              <a:rPr lang="en-US" sz="1000" b="0" u="none" strike="noStrike">
                <a:solidFill>
                  <a:srgbClr val="3F3E3F"/>
                </a:solidFill>
                <a:effectLst/>
                <a:uFillTx/>
                <a:latin typeface="Poppins"/>
                <a:ea typeface="Poppins"/>
              </a:rPr>
              <a:t>COUNTRIES</a:t>
            </a:r>
            <a:endParaRPr lang="de-AT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4" name="TextBox 122"/>
          <p:cNvSpPr/>
          <p:nvPr/>
        </p:nvSpPr>
        <p:spPr>
          <a:xfrm>
            <a:off x="2816280" y="8824320"/>
            <a:ext cx="1093320" cy="1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403"/>
              </a:lnSpc>
            </a:pPr>
            <a:r>
              <a:rPr lang="en-US" sz="1000" b="0" u="none" strike="noStrike">
                <a:solidFill>
                  <a:srgbClr val="3F3E3F"/>
                </a:solidFill>
                <a:effectLst/>
                <a:uFillTx/>
                <a:latin typeface="Poppins"/>
                <a:ea typeface="Poppins"/>
              </a:rPr>
              <a:t>WALKING STAGES</a:t>
            </a:r>
            <a:endParaRPr lang="de-AT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5" name="TextBox 123"/>
          <p:cNvSpPr/>
          <p:nvPr/>
        </p:nvSpPr>
        <p:spPr>
          <a:xfrm>
            <a:off x="5045760" y="8817840"/>
            <a:ext cx="1126800" cy="1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403"/>
              </a:lnSpc>
            </a:pPr>
            <a:r>
              <a:rPr lang="en-US" sz="1000" b="0" u="none" strike="noStrike">
                <a:solidFill>
                  <a:srgbClr val="3F3E3F"/>
                </a:solidFill>
                <a:effectLst/>
                <a:uFillTx/>
                <a:latin typeface="Poppins"/>
                <a:ea typeface="Poppins"/>
              </a:rPr>
              <a:t>OF</a:t>
            </a:r>
            <a:r>
              <a:rPr lang="en-US" sz="1000" b="0" u="none" strike="noStrike">
                <a:solidFill>
                  <a:srgbClr val="FFFFFF"/>
                </a:solidFill>
                <a:effectLst/>
                <a:uFillTx/>
                <a:latin typeface="Poppins"/>
                <a:ea typeface="Poppins"/>
              </a:rPr>
              <a:t> </a:t>
            </a:r>
            <a:r>
              <a:rPr lang="en-US" sz="1000" b="0" u="none" strike="noStrike">
                <a:solidFill>
                  <a:srgbClr val="3F3E3F"/>
                </a:solidFill>
                <a:effectLst/>
                <a:uFillTx/>
                <a:latin typeface="Poppins"/>
                <a:ea typeface="Poppins"/>
              </a:rPr>
              <a:t>MAPPED ROUTE</a:t>
            </a:r>
            <a:endParaRPr lang="de-AT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6" name="TextBox 124"/>
          <p:cNvSpPr/>
          <p:nvPr/>
        </p:nvSpPr>
        <p:spPr>
          <a:xfrm>
            <a:off x="6226631" y="8438940"/>
            <a:ext cx="1126800" cy="4183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3492"/>
              </a:lnSpc>
            </a:pPr>
            <a:r>
              <a:rPr lang="en-US" sz="2490" b="1" u="none" strike="noStrike" dirty="0">
                <a:solidFill>
                  <a:srgbClr val="EF5E23"/>
                </a:solidFill>
                <a:effectLst/>
                <a:uFillTx/>
                <a:latin typeface="Bebas Neue Bold"/>
                <a:ea typeface="Bebas Neue Bold"/>
              </a:rPr>
              <a:t>km</a:t>
            </a:r>
            <a:endParaRPr lang="de-AT" sz="249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7" name="TextBox 125"/>
          <p:cNvSpPr/>
          <p:nvPr/>
        </p:nvSpPr>
        <p:spPr>
          <a:xfrm>
            <a:off x="1850400" y="9190800"/>
            <a:ext cx="2916720" cy="4460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3665"/>
              </a:lnSpc>
            </a:pPr>
            <a:r>
              <a:rPr lang="en-US" sz="2620" b="1" u="none" strike="noStrike" dirty="0">
                <a:solidFill>
                  <a:srgbClr val="EF5E23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romeastrata</a:t>
            </a:r>
            <a:r>
              <a:rPr lang="en-US" sz="2620" b="1" u="none" strike="noStrike" dirty="0">
                <a:solidFill>
                  <a:srgbClr val="EF5E23"/>
                </a:solidFill>
                <a:effectLst/>
                <a:uFillTx/>
                <a:latin typeface="Poppins Bold"/>
                <a:ea typeface="Poppins Bold"/>
              </a:rPr>
              <a:t>.</a:t>
            </a:r>
            <a:r>
              <a:rPr lang="en-US" sz="2620" b="1" u="none" strike="noStrike" dirty="0">
                <a:solidFill>
                  <a:srgbClr val="EF5E23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org</a:t>
            </a:r>
            <a:endParaRPr lang="de-AT" sz="262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8" name="TextBox 126"/>
          <p:cNvSpPr/>
          <p:nvPr/>
        </p:nvSpPr>
        <p:spPr>
          <a:xfrm>
            <a:off x="12586320" y="7899840"/>
            <a:ext cx="830880" cy="2012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1593"/>
              </a:lnSpc>
            </a:pPr>
            <a:r>
              <a:rPr lang="en-US" sz="1320" b="1" u="none" strike="noStrike" dirty="0">
                <a:solidFill>
                  <a:srgbClr val="58585A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MIKULOV</a:t>
            </a:r>
            <a:endParaRPr lang="de-AT" sz="132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9" name="TextBox 127"/>
          <p:cNvSpPr/>
          <p:nvPr/>
        </p:nvSpPr>
        <p:spPr>
          <a:xfrm>
            <a:off x="12548160" y="5379120"/>
            <a:ext cx="874440" cy="20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1593"/>
              </a:lnSpc>
            </a:pPr>
            <a:r>
              <a:rPr lang="en-US" sz="1320" b="1" u="none" strike="noStrike" dirty="0">
                <a:solidFill>
                  <a:srgbClr val="61656C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DUSZNICA</a:t>
            </a:r>
            <a:endParaRPr lang="de-AT" sz="132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0" name="TextBox 128"/>
          <p:cNvSpPr/>
          <p:nvPr/>
        </p:nvSpPr>
        <p:spPr>
          <a:xfrm>
            <a:off x="12264480" y="2821320"/>
            <a:ext cx="1159560" cy="20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1593"/>
              </a:lnSpc>
            </a:pPr>
            <a:r>
              <a:rPr lang="en-US" sz="1320" b="1" u="none" strike="noStrike">
                <a:solidFill>
                  <a:srgbClr val="58585A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GERMANIŠKIS</a:t>
            </a:r>
            <a:endParaRPr lang="de-AT" sz="1320" b="0" u="none" strike="noStrike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1" name="TextBox 129"/>
          <p:cNvSpPr/>
          <p:nvPr/>
        </p:nvSpPr>
        <p:spPr>
          <a:xfrm>
            <a:off x="12731400" y="821520"/>
            <a:ext cx="687600" cy="20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1593"/>
              </a:lnSpc>
            </a:pPr>
            <a:r>
              <a:rPr lang="en-US" sz="1320" b="1" u="none" strike="noStrike" dirty="0">
                <a:solidFill>
                  <a:srgbClr val="58585A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TALLINN</a:t>
            </a:r>
            <a:endParaRPr lang="de-AT" sz="132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2" name="TextBox 130"/>
          <p:cNvSpPr/>
          <p:nvPr/>
        </p:nvSpPr>
        <p:spPr>
          <a:xfrm>
            <a:off x="4019760" y="8824320"/>
            <a:ext cx="861480" cy="183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403"/>
              </a:lnSpc>
              <a:tabLst>
                <a:tab pos="0" algn="l"/>
              </a:tabLst>
            </a:pPr>
            <a:r>
              <a:rPr lang="en-US" sz="1000" b="0" u="none" strike="noStrike">
                <a:solidFill>
                  <a:srgbClr val="3F3E3F"/>
                </a:solidFill>
                <a:effectLst/>
                <a:uFillTx/>
                <a:latin typeface="Poppins"/>
                <a:ea typeface="Poppins"/>
              </a:rPr>
              <a:t>UNESCO SITES</a:t>
            </a:r>
            <a:endParaRPr lang="de-AT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Freeform 2"/>
          <p:cNvSpPr/>
          <p:nvPr/>
        </p:nvSpPr>
        <p:spPr>
          <a:xfrm rot="18574200">
            <a:off x="-3160440" y="1998720"/>
            <a:ext cx="11220480" cy="13861440"/>
          </a:xfrm>
          <a:custGeom>
            <a:avLst/>
            <a:gdLst>
              <a:gd name="textAreaLeft" fmla="*/ 0 w 11220480"/>
              <a:gd name="textAreaRight" fmla="*/ 11220840 w 11220480"/>
              <a:gd name="textAreaTop" fmla="*/ 0 h 13861440"/>
              <a:gd name="textAreaBottom" fmla="*/ 13861800 h 13861440"/>
            </a:gdLst>
            <a:ahLst/>
            <a:cxnLst/>
            <a:rect l="textAreaLeft" t="textAreaTop" r="textAreaRight" b="textAreaBottom"/>
            <a:pathLst>
              <a:path w="11220842" h="13861726">
                <a:moveTo>
                  <a:pt x="0" y="0"/>
                </a:moveTo>
                <a:lnTo>
                  <a:pt x="11220843" y="0"/>
                </a:lnTo>
                <a:lnTo>
                  <a:pt x="11220843" y="13861726"/>
                </a:lnTo>
                <a:lnTo>
                  <a:pt x="0" y="1386172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A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224" name="Group 3"/>
          <p:cNvGrpSpPr/>
          <p:nvPr/>
        </p:nvGrpSpPr>
        <p:grpSpPr>
          <a:xfrm>
            <a:off x="878040" y="1737000"/>
            <a:ext cx="16675560" cy="8683200"/>
            <a:chOff x="878040" y="1737000"/>
            <a:chExt cx="16675560" cy="8683200"/>
          </a:xfrm>
        </p:grpSpPr>
        <p:sp>
          <p:nvSpPr>
            <p:cNvPr id="225" name="TextBox 4"/>
            <p:cNvSpPr/>
            <p:nvPr/>
          </p:nvSpPr>
          <p:spPr>
            <a:xfrm>
              <a:off x="878040" y="2534760"/>
              <a:ext cx="7071480" cy="618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4680"/>
                </a:lnSpc>
              </a:pPr>
              <a:r>
                <a:rPr lang="en-US" sz="3900" b="0" i="1" u="none" strike="noStrike">
                  <a:solidFill>
                    <a:srgbClr val="EF5E23"/>
                  </a:solidFill>
                  <a:effectLst/>
                  <a:uFillTx/>
                  <a:latin typeface="Poppins Italics"/>
                  <a:ea typeface="Poppins Italics"/>
                </a:rPr>
                <a:t>… to activate the itinerary</a:t>
              </a:r>
              <a:endParaRPr lang="de-AT" sz="39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26" name="TextBox 5"/>
            <p:cNvSpPr/>
            <p:nvPr/>
          </p:nvSpPr>
          <p:spPr>
            <a:xfrm>
              <a:off x="878040" y="1737000"/>
              <a:ext cx="12561120" cy="825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6239"/>
                </a:lnSpc>
              </a:pPr>
              <a:r>
                <a:rPr lang="en-US" sz="5200" b="1" u="none" strike="noStrike" dirty="0">
                  <a:solidFill>
                    <a:srgbClr val="000000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A DIVERSE AND DYNAMIC NETWORK … </a:t>
              </a:r>
              <a:endParaRPr lang="de-AT" sz="5200" b="0" u="none" strike="noStrike" dirty="0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227" name="Picture 6"/>
            <p:cNvPicPr/>
            <p:nvPr/>
          </p:nvPicPr>
          <p:blipFill>
            <a:blip r:embed="rId4"/>
            <a:stretch/>
          </p:blipFill>
          <p:spPr>
            <a:xfrm>
              <a:off x="3609000" y="2497320"/>
              <a:ext cx="13944600" cy="792288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28" name="TextBox 7"/>
            <p:cNvSpPr/>
            <p:nvPr/>
          </p:nvSpPr>
          <p:spPr>
            <a:xfrm>
              <a:off x="906840" y="3952800"/>
              <a:ext cx="3892680" cy="1757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13241"/>
                </a:lnSpc>
              </a:pPr>
              <a:r>
                <a:rPr lang="en-US" sz="11040" b="1" i="1" u="none" strike="noStrike">
                  <a:solidFill>
                    <a:srgbClr val="EF5E23"/>
                  </a:solidFill>
                  <a:effectLst/>
                  <a:uFillTx/>
                  <a:latin typeface="Poppins Bold Italics"/>
                  <a:ea typeface="Poppins Bold Italics"/>
                </a:rPr>
                <a:t>62</a:t>
              </a:r>
              <a:endParaRPr lang="de-AT" sz="1104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29" name="TextBox 8"/>
            <p:cNvSpPr/>
            <p:nvPr/>
          </p:nvSpPr>
          <p:spPr>
            <a:xfrm>
              <a:off x="878040" y="5698080"/>
              <a:ext cx="2507760" cy="666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5040"/>
                </a:lnSpc>
              </a:pPr>
              <a:r>
                <a:rPr lang="en-US" sz="4200" b="0" i="1" u="none" strike="noStrike" dirty="0">
                  <a:solidFill>
                    <a:srgbClr val="0D0D0D"/>
                  </a:solidFill>
                  <a:effectLst/>
                  <a:uFillTx/>
                  <a:latin typeface="Poppins Italics"/>
                  <a:ea typeface="Poppins Italics"/>
                </a:rPr>
                <a:t>Members</a:t>
              </a:r>
              <a:endParaRPr lang="de-AT" sz="420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30" name="Group 9"/>
          <p:cNvGrpSpPr/>
          <p:nvPr/>
        </p:nvGrpSpPr>
        <p:grpSpPr>
          <a:xfrm>
            <a:off x="16724880" y="3018600"/>
            <a:ext cx="1056600" cy="18000"/>
            <a:chOff x="16724880" y="3018600"/>
            <a:chExt cx="1056600" cy="18000"/>
          </a:xfrm>
        </p:grpSpPr>
        <p:sp>
          <p:nvSpPr>
            <p:cNvPr id="231" name="Freeform 10"/>
            <p:cNvSpPr/>
            <p:nvPr/>
          </p:nvSpPr>
          <p:spPr>
            <a:xfrm rot="5400000">
              <a:off x="17244000" y="2499120"/>
              <a:ext cx="18000" cy="1056600"/>
            </a:xfrm>
            <a:custGeom>
              <a:avLst/>
              <a:gdLst>
                <a:gd name="textAreaLeft" fmla="*/ 0 w 18000"/>
                <a:gd name="textAreaRight" fmla="*/ 18360 w 18000"/>
                <a:gd name="textAreaTop" fmla="*/ 0 h 1056600"/>
                <a:gd name="textAreaBottom" fmla="*/ 1056960 h 1056600"/>
              </a:gdLst>
              <a:ahLst/>
              <a:cxnLst/>
              <a:rect l="textAreaLeft" t="textAreaTop" r="textAreaRight" b="textAreaBottom"/>
              <a:pathLst>
                <a:path w="255143" h="14608683">
                  <a:moveTo>
                    <a:pt x="255143" y="0"/>
                  </a:moveTo>
                  <a:lnTo>
                    <a:pt x="255143" y="14608683"/>
                  </a:lnTo>
                  <a:lnTo>
                    <a:pt x="0" y="14608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5F2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32" name="TextBox 11"/>
          <p:cNvSpPr/>
          <p:nvPr/>
        </p:nvSpPr>
        <p:spPr>
          <a:xfrm rot="5400000">
            <a:off x="15071040" y="5172120"/>
            <a:ext cx="4711680" cy="59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 defTabSz="914400">
              <a:lnSpc>
                <a:spcPts val="2279"/>
              </a:lnSpc>
            </a:pPr>
            <a:r>
              <a:rPr lang="en-US" sz="2470" b="1" u="none" strike="noStrike" spc="14">
                <a:solidFill>
                  <a:srgbClr val="F15D22"/>
                </a:solidFill>
                <a:effectLst/>
                <a:uFillTx/>
                <a:latin typeface="Bebas Neue Bold"/>
                <a:ea typeface="Bebas Neue Bold"/>
              </a:rPr>
              <a:t>ROMEA STRATA AS A BRIDGE FOR INNOVATION</a:t>
            </a:r>
            <a:endParaRPr lang="de-AT" sz="247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914400">
              <a:lnSpc>
                <a:spcPts val="2279"/>
              </a:lnSpc>
            </a:pPr>
            <a:r>
              <a:rPr lang="en-US" sz="2470" b="1" u="none" strike="noStrike" spc="14">
                <a:solidFill>
                  <a:srgbClr val="F15D22"/>
                </a:solidFill>
                <a:effectLst/>
                <a:uFillTx/>
                <a:latin typeface="Bebas Neue Bold"/>
                <a:ea typeface="Bebas Neue Bold"/>
              </a:rPr>
              <a:t> IN EUROPEAN CULTURAL TOURISM</a:t>
            </a:r>
            <a:endParaRPr lang="de-AT" sz="247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3" name="TextBox 12"/>
          <p:cNvSpPr/>
          <p:nvPr/>
        </p:nvSpPr>
        <p:spPr>
          <a:xfrm rot="5478600">
            <a:off x="17308080" y="2210400"/>
            <a:ext cx="759600" cy="264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 defTabSz="914400">
              <a:lnSpc>
                <a:spcPts val="2387"/>
              </a:lnSpc>
            </a:pPr>
            <a:r>
              <a:rPr lang="en-US" sz="1480" b="0" i="1" u="none" strike="noStrike" spc="6">
                <a:solidFill>
                  <a:srgbClr val="0D0D0D"/>
                </a:solidFill>
                <a:effectLst/>
                <a:uFillTx/>
                <a:latin typeface="IBM Plex Sans Condensed Italics"/>
                <a:ea typeface="IBM Plex Sans Condensed Italics"/>
              </a:rPr>
              <a:t>SPEAKER</a:t>
            </a:r>
            <a:endParaRPr lang="de-AT" sz="14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4" name="TextBox 13"/>
          <p:cNvSpPr/>
          <p:nvPr/>
        </p:nvSpPr>
        <p:spPr>
          <a:xfrm rot="5478600">
            <a:off x="16284600" y="1531080"/>
            <a:ext cx="2158560" cy="22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 defTabSz="914400">
              <a:lnSpc>
                <a:spcPts val="1689"/>
              </a:lnSpc>
            </a:pPr>
            <a:r>
              <a:rPr lang="en-US" sz="1800" b="1" i="1" u="none" strike="noStrike" spc="6">
                <a:solidFill>
                  <a:srgbClr val="000000"/>
                </a:solidFill>
                <a:effectLst/>
                <a:uFillTx/>
                <a:latin typeface="IBM Plex Sans Condensed Bold Italics"/>
                <a:ea typeface="IBM Plex Sans Condensed Bold Italics"/>
              </a:rPr>
              <a:t>Christa ENGLINGER</a:t>
            </a:r>
            <a:endParaRPr lang="de-A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5" name="TextBox 14"/>
          <p:cNvSpPr/>
          <p:nvPr/>
        </p:nvSpPr>
        <p:spPr>
          <a:xfrm>
            <a:off x="1357200" y="9379080"/>
            <a:ext cx="5022000" cy="3411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801"/>
              </a:lnSpc>
            </a:pPr>
            <a:r>
              <a:rPr lang="en-US" sz="2000" b="1" u="none" strike="noStrike" dirty="0">
                <a:solidFill>
                  <a:srgbClr val="E8500E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romeastrata.org</a:t>
            </a:r>
            <a:endParaRPr lang="de-AT" sz="200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6" name="Freeform 15"/>
          <p:cNvSpPr/>
          <p:nvPr/>
        </p:nvSpPr>
        <p:spPr>
          <a:xfrm>
            <a:off x="1028880" y="509400"/>
            <a:ext cx="3417480" cy="783000"/>
          </a:xfrm>
          <a:custGeom>
            <a:avLst/>
            <a:gdLst>
              <a:gd name="textAreaLeft" fmla="*/ 0 w 3417480"/>
              <a:gd name="textAreaRight" fmla="*/ 3417840 w 3417480"/>
              <a:gd name="textAreaTop" fmla="*/ 0 h 783000"/>
              <a:gd name="textAreaBottom" fmla="*/ 783360 h 783000"/>
            </a:gdLst>
            <a:ahLst/>
            <a:cxnLst/>
            <a:rect l="textAreaLeft" t="textAreaTop" r="textAreaRight" b="textAreaBottom"/>
            <a:pathLst>
              <a:path w="3417885" h="783265">
                <a:moveTo>
                  <a:pt x="0" y="0"/>
                </a:moveTo>
                <a:lnTo>
                  <a:pt x="3417885" y="0"/>
                </a:lnTo>
                <a:lnTo>
                  <a:pt x="3417885" y="783265"/>
                </a:lnTo>
                <a:lnTo>
                  <a:pt x="0" y="7832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A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Freeform 2"/>
          <p:cNvSpPr/>
          <p:nvPr/>
        </p:nvSpPr>
        <p:spPr>
          <a:xfrm rot="18574200">
            <a:off x="-3073009" y="1681199"/>
            <a:ext cx="11220480" cy="13861440"/>
          </a:xfrm>
          <a:custGeom>
            <a:avLst/>
            <a:gdLst>
              <a:gd name="textAreaLeft" fmla="*/ 0 w 11220480"/>
              <a:gd name="textAreaRight" fmla="*/ 11220840 w 11220480"/>
              <a:gd name="textAreaTop" fmla="*/ 0 h 13861440"/>
              <a:gd name="textAreaBottom" fmla="*/ 13861800 h 13861440"/>
            </a:gdLst>
            <a:ahLst/>
            <a:cxnLst/>
            <a:rect l="textAreaLeft" t="textAreaTop" r="textAreaRight" b="textAreaBottom"/>
            <a:pathLst>
              <a:path w="11220842" h="13861726">
                <a:moveTo>
                  <a:pt x="0" y="0"/>
                </a:moveTo>
                <a:lnTo>
                  <a:pt x="11220843" y="0"/>
                </a:lnTo>
                <a:lnTo>
                  <a:pt x="11220843" y="13861726"/>
                </a:lnTo>
                <a:lnTo>
                  <a:pt x="0" y="1386172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A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238" name="Group 3"/>
          <p:cNvGrpSpPr/>
          <p:nvPr/>
        </p:nvGrpSpPr>
        <p:grpSpPr>
          <a:xfrm>
            <a:off x="1028880" y="1924560"/>
            <a:ext cx="7108200" cy="2839042"/>
            <a:chOff x="1028880" y="1924560"/>
            <a:chExt cx="7108200" cy="2839042"/>
          </a:xfrm>
        </p:grpSpPr>
        <p:sp>
          <p:nvSpPr>
            <p:cNvPr id="239" name="TextBox 4"/>
            <p:cNvSpPr/>
            <p:nvPr/>
          </p:nvSpPr>
          <p:spPr>
            <a:xfrm>
              <a:off x="1028880" y="2977920"/>
              <a:ext cx="6208920" cy="1785682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4680"/>
                </a:lnSpc>
              </a:pPr>
              <a:endParaRPr lang="en-US" sz="3900" b="0" i="1" u="none" strike="noStrike" dirty="0">
                <a:solidFill>
                  <a:srgbClr val="EF5E23"/>
                </a:solidFill>
                <a:effectLst/>
                <a:uFillTx/>
                <a:latin typeface="Poppins Italics"/>
                <a:ea typeface="Poppins Italics"/>
              </a:endParaRPr>
            </a:p>
            <a:p>
              <a:pPr defTabSz="914400">
                <a:lnSpc>
                  <a:spcPts val="4680"/>
                </a:lnSpc>
              </a:pPr>
              <a:r>
                <a:rPr lang="en-US" sz="3900" b="0" i="1" u="none" strike="noStrike" dirty="0">
                  <a:solidFill>
                    <a:srgbClr val="EF5E23"/>
                  </a:solidFill>
                  <a:effectLst/>
                  <a:uFillTx/>
                  <a:latin typeface="Poppins Italics"/>
                  <a:ea typeface="Poppins Italics"/>
                </a:rPr>
                <a:t>Activities by country from 2022 to 2025</a:t>
              </a:r>
              <a:endParaRPr lang="de-AT" sz="390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40" name="TextBox 5"/>
            <p:cNvSpPr/>
            <p:nvPr/>
          </p:nvSpPr>
          <p:spPr>
            <a:xfrm>
              <a:off x="1028880" y="1924560"/>
              <a:ext cx="7108200" cy="1590179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6239"/>
                </a:lnSpc>
              </a:pPr>
              <a:r>
                <a:rPr lang="en-US" sz="5200" b="1" u="none" strike="noStrike" dirty="0">
                  <a:solidFill>
                    <a:srgbClr val="000000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A VIBRANT </a:t>
              </a:r>
            </a:p>
            <a:p>
              <a:pPr defTabSz="914400">
                <a:lnSpc>
                  <a:spcPts val="6239"/>
                </a:lnSpc>
              </a:pPr>
              <a:r>
                <a:rPr lang="en-US" sz="5200" b="1" u="none" strike="noStrike" dirty="0">
                  <a:solidFill>
                    <a:srgbClr val="000000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ITINERARY</a:t>
              </a:r>
              <a:endParaRPr lang="de-AT" sz="5200" b="0" u="none" strike="noStrike" dirty="0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241" name="Picture 6"/>
          <p:cNvPicPr/>
          <p:nvPr/>
        </p:nvPicPr>
        <p:blipFill>
          <a:blip r:embed="rId4"/>
          <a:stretch/>
        </p:blipFill>
        <p:spPr>
          <a:xfrm>
            <a:off x="5203800" y="1675080"/>
            <a:ext cx="11886840" cy="824400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42" name="Group 7"/>
          <p:cNvGrpSpPr/>
          <p:nvPr/>
        </p:nvGrpSpPr>
        <p:grpSpPr>
          <a:xfrm>
            <a:off x="16724880" y="3018600"/>
            <a:ext cx="1056600" cy="18000"/>
            <a:chOff x="16724880" y="3018600"/>
            <a:chExt cx="1056600" cy="18000"/>
          </a:xfrm>
        </p:grpSpPr>
        <p:sp>
          <p:nvSpPr>
            <p:cNvPr id="243" name="Freeform 8"/>
            <p:cNvSpPr/>
            <p:nvPr/>
          </p:nvSpPr>
          <p:spPr>
            <a:xfrm rot="5400000">
              <a:off x="17244000" y="2499120"/>
              <a:ext cx="18000" cy="1056600"/>
            </a:xfrm>
            <a:custGeom>
              <a:avLst/>
              <a:gdLst>
                <a:gd name="textAreaLeft" fmla="*/ 0 w 18000"/>
                <a:gd name="textAreaRight" fmla="*/ 18360 w 18000"/>
                <a:gd name="textAreaTop" fmla="*/ 0 h 1056600"/>
                <a:gd name="textAreaBottom" fmla="*/ 1056960 h 1056600"/>
              </a:gdLst>
              <a:ahLst/>
              <a:cxnLst/>
              <a:rect l="textAreaLeft" t="textAreaTop" r="textAreaRight" b="textAreaBottom"/>
              <a:pathLst>
                <a:path w="255143" h="14608683">
                  <a:moveTo>
                    <a:pt x="255143" y="0"/>
                  </a:moveTo>
                  <a:lnTo>
                    <a:pt x="255143" y="14608683"/>
                  </a:lnTo>
                  <a:lnTo>
                    <a:pt x="0" y="14608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5F2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44" name="TextBox 9"/>
          <p:cNvSpPr/>
          <p:nvPr/>
        </p:nvSpPr>
        <p:spPr>
          <a:xfrm rot="5400000">
            <a:off x="15071040" y="5172120"/>
            <a:ext cx="4711680" cy="59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 defTabSz="914400">
              <a:lnSpc>
                <a:spcPts val="2279"/>
              </a:lnSpc>
            </a:pPr>
            <a:r>
              <a:rPr lang="en-US" sz="2470" b="1" u="none" strike="noStrike" spc="14">
                <a:solidFill>
                  <a:srgbClr val="F15D22"/>
                </a:solidFill>
                <a:effectLst/>
                <a:uFillTx/>
                <a:latin typeface="Bebas Neue Bold"/>
                <a:ea typeface="Bebas Neue Bold"/>
              </a:rPr>
              <a:t>ROMEA STRATA AS A BRIDGE FOR INNOVATION</a:t>
            </a:r>
            <a:endParaRPr lang="de-AT" sz="247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914400">
              <a:lnSpc>
                <a:spcPts val="2279"/>
              </a:lnSpc>
            </a:pPr>
            <a:r>
              <a:rPr lang="en-US" sz="2470" b="1" u="none" strike="noStrike" spc="14">
                <a:solidFill>
                  <a:srgbClr val="F15D22"/>
                </a:solidFill>
                <a:effectLst/>
                <a:uFillTx/>
                <a:latin typeface="Bebas Neue Bold"/>
                <a:ea typeface="Bebas Neue Bold"/>
              </a:rPr>
              <a:t> IN EUROPEAN CULTURAL TOURISM</a:t>
            </a:r>
            <a:endParaRPr lang="de-AT" sz="247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5" name="TextBox 10"/>
          <p:cNvSpPr/>
          <p:nvPr/>
        </p:nvSpPr>
        <p:spPr>
          <a:xfrm rot="5478600">
            <a:off x="17305200" y="2207880"/>
            <a:ext cx="759600" cy="27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387"/>
              </a:lnSpc>
            </a:pPr>
            <a:r>
              <a:rPr lang="en-US" sz="1480" b="0" i="1" u="none" strike="noStrike" spc="6">
                <a:solidFill>
                  <a:srgbClr val="0D0D0D"/>
                </a:solidFill>
                <a:effectLst/>
                <a:uFillTx/>
                <a:latin typeface="IBM Plex Sans Condensed Italics"/>
                <a:ea typeface="IBM Plex Sans Condensed Italics"/>
              </a:rPr>
              <a:t>SPEAKER</a:t>
            </a:r>
            <a:endParaRPr lang="de-AT" sz="14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6" name="TextBox 11"/>
          <p:cNvSpPr/>
          <p:nvPr/>
        </p:nvSpPr>
        <p:spPr>
          <a:xfrm rot="5478600">
            <a:off x="16273800" y="1746360"/>
            <a:ext cx="2158560" cy="22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689"/>
              </a:lnSpc>
            </a:pPr>
            <a:r>
              <a:rPr lang="en-US" sz="1800" b="1" i="1" u="none" strike="noStrike" spc="6">
                <a:solidFill>
                  <a:srgbClr val="000000"/>
                </a:solidFill>
                <a:effectLst/>
                <a:uFillTx/>
                <a:latin typeface="IBM Plex Sans Condensed Bold Italics"/>
                <a:ea typeface="IBM Plex Sans Condensed Bold Italics"/>
              </a:rPr>
              <a:t>Christa ENGLINGER</a:t>
            </a:r>
            <a:endParaRPr lang="de-A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7" name="TextBox 12"/>
          <p:cNvSpPr/>
          <p:nvPr/>
        </p:nvSpPr>
        <p:spPr>
          <a:xfrm>
            <a:off x="1357200" y="9379080"/>
            <a:ext cx="5022000" cy="3381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801"/>
              </a:lnSpc>
            </a:pPr>
            <a:r>
              <a:rPr lang="en-US" sz="2000" b="1" u="none" strike="noStrike" dirty="0">
                <a:solidFill>
                  <a:srgbClr val="E8500E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romeastrata.org</a:t>
            </a:r>
            <a:endParaRPr lang="de-AT" sz="200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8" name="Freeform 13"/>
          <p:cNvSpPr/>
          <p:nvPr/>
        </p:nvSpPr>
        <p:spPr>
          <a:xfrm>
            <a:off x="1028880" y="509400"/>
            <a:ext cx="3417480" cy="783000"/>
          </a:xfrm>
          <a:custGeom>
            <a:avLst/>
            <a:gdLst>
              <a:gd name="textAreaLeft" fmla="*/ 0 w 3417480"/>
              <a:gd name="textAreaRight" fmla="*/ 3417840 w 3417480"/>
              <a:gd name="textAreaTop" fmla="*/ 0 h 783000"/>
              <a:gd name="textAreaBottom" fmla="*/ 783360 h 783000"/>
            </a:gdLst>
            <a:ahLst/>
            <a:cxnLst/>
            <a:rect l="textAreaLeft" t="textAreaTop" r="textAreaRight" b="textAreaBottom"/>
            <a:pathLst>
              <a:path w="3417885" h="783265">
                <a:moveTo>
                  <a:pt x="0" y="0"/>
                </a:moveTo>
                <a:lnTo>
                  <a:pt x="3417885" y="0"/>
                </a:lnTo>
                <a:lnTo>
                  <a:pt x="3417885" y="783265"/>
                </a:lnTo>
                <a:lnTo>
                  <a:pt x="0" y="7832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A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roup 2"/>
          <p:cNvGrpSpPr/>
          <p:nvPr/>
        </p:nvGrpSpPr>
        <p:grpSpPr>
          <a:xfrm>
            <a:off x="0" y="0"/>
            <a:ext cx="18287640" cy="10286640"/>
            <a:chOff x="0" y="0"/>
            <a:chExt cx="18287640" cy="10286640"/>
          </a:xfrm>
        </p:grpSpPr>
        <p:pic>
          <p:nvPicPr>
            <p:cNvPr id="250" name="Picture 3"/>
            <p:cNvPicPr/>
            <p:nvPr/>
          </p:nvPicPr>
          <p:blipFill>
            <a:blip r:embed="rId2"/>
            <a:srcRect l="45332" r="10742"/>
            <a:stretch/>
          </p:blipFill>
          <p:spPr>
            <a:xfrm>
              <a:off x="0" y="0"/>
              <a:ext cx="6032160" cy="102866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51" name="Picture 4"/>
            <p:cNvPicPr/>
            <p:nvPr/>
          </p:nvPicPr>
          <p:blipFill>
            <a:blip r:embed="rId3"/>
            <a:srcRect l="5661" r="5661"/>
            <a:stretch/>
          </p:blipFill>
          <p:spPr>
            <a:xfrm>
              <a:off x="6127920" y="0"/>
              <a:ext cx="6032160" cy="50954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52" name="Picture 5"/>
            <p:cNvPicPr/>
            <p:nvPr/>
          </p:nvPicPr>
          <p:blipFill>
            <a:blip r:embed="rId4"/>
            <a:srcRect l="5660" r="5660"/>
            <a:stretch/>
          </p:blipFill>
          <p:spPr>
            <a:xfrm>
              <a:off x="12255480" y="0"/>
              <a:ext cx="6032160" cy="50954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253" name="Picture 6"/>
            <p:cNvPicPr/>
            <p:nvPr/>
          </p:nvPicPr>
          <p:blipFill>
            <a:blip r:embed="rId5"/>
            <a:srcRect t="18515" b="18515"/>
            <a:stretch/>
          </p:blipFill>
          <p:spPr>
            <a:xfrm>
              <a:off x="6127920" y="5191200"/>
              <a:ext cx="12159720" cy="5095440"/>
            </a:xfrm>
            <a:prstGeom prst="rect">
              <a:avLst/>
            </a:prstGeom>
            <a:noFill/>
            <a:ln w="0"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Freeform 2"/>
          <p:cNvSpPr/>
          <p:nvPr/>
        </p:nvSpPr>
        <p:spPr>
          <a:xfrm rot="13405800">
            <a:off x="10068840" y="1826640"/>
            <a:ext cx="11220480" cy="13861440"/>
          </a:xfrm>
          <a:custGeom>
            <a:avLst/>
            <a:gdLst>
              <a:gd name="textAreaLeft" fmla="*/ 0 w 11220480"/>
              <a:gd name="textAreaRight" fmla="*/ 11220840 w 11220480"/>
              <a:gd name="textAreaTop" fmla="*/ 0 h 13861440"/>
              <a:gd name="textAreaBottom" fmla="*/ 13861800 h 13861440"/>
            </a:gdLst>
            <a:ahLst/>
            <a:cxnLst/>
            <a:rect l="textAreaLeft" t="textAreaTop" r="textAreaRight" b="textAreaBottom"/>
            <a:pathLst>
              <a:path w="11220842" h="13861726">
                <a:moveTo>
                  <a:pt x="0" y="0"/>
                </a:moveTo>
                <a:lnTo>
                  <a:pt x="11220842" y="0"/>
                </a:lnTo>
                <a:lnTo>
                  <a:pt x="11220842" y="13861726"/>
                </a:lnTo>
                <a:lnTo>
                  <a:pt x="0" y="1386172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A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255" name="Group 3"/>
          <p:cNvGrpSpPr/>
          <p:nvPr/>
        </p:nvGrpSpPr>
        <p:grpSpPr>
          <a:xfrm>
            <a:off x="16724880" y="3018600"/>
            <a:ext cx="1056600" cy="18000"/>
            <a:chOff x="16724880" y="3018600"/>
            <a:chExt cx="1056600" cy="18000"/>
          </a:xfrm>
        </p:grpSpPr>
        <p:sp>
          <p:nvSpPr>
            <p:cNvPr id="256" name="Freeform 4"/>
            <p:cNvSpPr/>
            <p:nvPr/>
          </p:nvSpPr>
          <p:spPr>
            <a:xfrm rot="5400000">
              <a:off x="17244000" y="2499120"/>
              <a:ext cx="18000" cy="1056600"/>
            </a:xfrm>
            <a:custGeom>
              <a:avLst/>
              <a:gdLst>
                <a:gd name="textAreaLeft" fmla="*/ 0 w 18000"/>
                <a:gd name="textAreaRight" fmla="*/ 18360 w 18000"/>
                <a:gd name="textAreaTop" fmla="*/ 0 h 1056600"/>
                <a:gd name="textAreaBottom" fmla="*/ 1056960 h 1056600"/>
              </a:gdLst>
              <a:ahLst/>
              <a:cxnLst/>
              <a:rect l="textAreaLeft" t="textAreaTop" r="textAreaRight" b="textAreaBottom"/>
              <a:pathLst>
                <a:path w="255143" h="14608683">
                  <a:moveTo>
                    <a:pt x="255143" y="0"/>
                  </a:moveTo>
                  <a:lnTo>
                    <a:pt x="255143" y="14608683"/>
                  </a:lnTo>
                  <a:lnTo>
                    <a:pt x="0" y="14608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5F2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57" name="TextBox 5"/>
          <p:cNvSpPr/>
          <p:nvPr/>
        </p:nvSpPr>
        <p:spPr>
          <a:xfrm rot="5400000">
            <a:off x="15071040" y="5172120"/>
            <a:ext cx="4711680" cy="59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 defTabSz="914400">
              <a:lnSpc>
                <a:spcPts val="2279"/>
              </a:lnSpc>
            </a:pPr>
            <a:r>
              <a:rPr lang="en-US" sz="2470" b="1" u="none" strike="noStrike" spc="14">
                <a:solidFill>
                  <a:srgbClr val="F15D22"/>
                </a:solidFill>
                <a:effectLst/>
                <a:uFillTx/>
                <a:latin typeface="Bebas Neue Bold"/>
                <a:ea typeface="Bebas Neue Bold"/>
              </a:rPr>
              <a:t>ROMEA STRATA AS A BRIDGE FOR INNOVATION</a:t>
            </a:r>
            <a:endParaRPr lang="de-AT" sz="247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914400">
              <a:lnSpc>
                <a:spcPts val="2279"/>
              </a:lnSpc>
            </a:pPr>
            <a:r>
              <a:rPr lang="en-US" sz="2470" b="1" u="none" strike="noStrike" spc="14">
                <a:solidFill>
                  <a:srgbClr val="F15D22"/>
                </a:solidFill>
                <a:effectLst/>
                <a:uFillTx/>
                <a:latin typeface="Bebas Neue Bold"/>
                <a:ea typeface="Bebas Neue Bold"/>
              </a:rPr>
              <a:t> IN EUROPEAN CULTURAL TOURISM</a:t>
            </a:r>
            <a:endParaRPr lang="de-AT" sz="247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8" name="TextBox 6"/>
          <p:cNvSpPr/>
          <p:nvPr/>
        </p:nvSpPr>
        <p:spPr>
          <a:xfrm rot="5478600">
            <a:off x="17305200" y="2207880"/>
            <a:ext cx="759600" cy="27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387"/>
              </a:lnSpc>
            </a:pPr>
            <a:r>
              <a:rPr lang="en-US" sz="1480" b="0" i="1" u="none" strike="noStrike" spc="6">
                <a:solidFill>
                  <a:srgbClr val="0D0D0D"/>
                </a:solidFill>
                <a:effectLst/>
                <a:uFillTx/>
                <a:latin typeface="IBM Plex Sans Condensed Italics"/>
                <a:ea typeface="IBM Plex Sans Condensed Italics"/>
              </a:rPr>
              <a:t>SPEAKER</a:t>
            </a:r>
            <a:endParaRPr lang="de-AT" sz="14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9" name="TextBox 7"/>
          <p:cNvSpPr/>
          <p:nvPr/>
        </p:nvSpPr>
        <p:spPr>
          <a:xfrm rot="5478600">
            <a:off x="16273800" y="1746360"/>
            <a:ext cx="2158560" cy="22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689"/>
              </a:lnSpc>
            </a:pPr>
            <a:r>
              <a:rPr lang="en-US" sz="1800" b="1" i="1" u="none" strike="noStrike" spc="6">
                <a:solidFill>
                  <a:srgbClr val="000000"/>
                </a:solidFill>
                <a:effectLst/>
                <a:uFillTx/>
                <a:latin typeface="IBM Plex Sans Condensed Bold Italics"/>
                <a:ea typeface="IBM Plex Sans Condensed Bold Italics"/>
              </a:rPr>
              <a:t>Christa ENGLINGER</a:t>
            </a:r>
            <a:endParaRPr lang="de-A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0" name="TextBox 8"/>
          <p:cNvSpPr/>
          <p:nvPr/>
        </p:nvSpPr>
        <p:spPr>
          <a:xfrm>
            <a:off x="1357200" y="9379080"/>
            <a:ext cx="5022000" cy="3411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801"/>
              </a:lnSpc>
            </a:pPr>
            <a:r>
              <a:rPr lang="en-US" sz="2000" b="1" u="none" strike="noStrike">
                <a:solidFill>
                  <a:srgbClr val="E8500E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romeastrata.org</a:t>
            </a:r>
            <a:endParaRPr lang="de-AT" sz="2000" b="0" u="none" strike="noStrike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261" name="Group 9"/>
          <p:cNvGrpSpPr/>
          <p:nvPr/>
        </p:nvGrpSpPr>
        <p:grpSpPr>
          <a:xfrm>
            <a:off x="1356840" y="1955880"/>
            <a:ext cx="16230600" cy="6991560"/>
            <a:chOff x="1356840" y="1955880"/>
            <a:chExt cx="16230600" cy="6991560"/>
          </a:xfrm>
        </p:grpSpPr>
        <p:sp>
          <p:nvSpPr>
            <p:cNvPr id="262" name="TextBox 10"/>
            <p:cNvSpPr/>
            <p:nvPr/>
          </p:nvSpPr>
          <p:spPr>
            <a:xfrm>
              <a:off x="1357200" y="1955880"/>
              <a:ext cx="14777280" cy="1616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6239"/>
                </a:lnSpc>
                <a:tabLst>
                  <a:tab pos="0" algn="l"/>
                </a:tabLst>
              </a:pPr>
              <a:r>
                <a:rPr lang="en-US" sz="5200" b="1" u="none" strike="noStrike" dirty="0">
                  <a:solidFill>
                    <a:srgbClr val="000000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A TOOL FOR SOCIOCULTURAL AND ECONOMIC REVITALIZATION</a:t>
              </a:r>
              <a:endParaRPr lang="de-AT" sz="5200" b="0" u="none" strike="noStrike" dirty="0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63" name="TextBox 11"/>
            <p:cNvSpPr/>
            <p:nvPr/>
          </p:nvSpPr>
          <p:spPr>
            <a:xfrm>
              <a:off x="1357200" y="3892320"/>
              <a:ext cx="13662360" cy="618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4680"/>
                </a:lnSpc>
                <a:tabLst>
                  <a:tab pos="0" algn="l"/>
                </a:tabLst>
              </a:pPr>
              <a:r>
                <a:rPr lang="en-US" sz="3900" b="0" i="1" u="none" strike="noStrike">
                  <a:solidFill>
                    <a:srgbClr val="EF5E23"/>
                  </a:solidFill>
                  <a:effectLst/>
                  <a:uFillTx/>
                  <a:latin typeface="Poppins Italics"/>
                  <a:ea typeface="Poppins Italics"/>
                </a:rPr>
                <a:t>The Romea Strata as a catalyst for sustainable growth.</a:t>
              </a:r>
              <a:endParaRPr lang="de-AT" sz="39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4" name="Freeform 12"/>
            <p:cNvSpPr/>
            <p:nvPr/>
          </p:nvSpPr>
          <p:spPr>
            <a:xfrm flipH="1">
              <a:off x="1356480" y="5024880"/>
              <a:ext cx="525960" cy="525960"/>
            </a:xfrm>
            <a:custGeom>
              <a:avLst/>
              <a:gdLst>
                <a:gd name="textAreaLeft" fmla="*/ -360 w 525960"/>
                <a:gd name="textAreaRight" fmla="*/ 525960 w 525960"/>
                <a:gd name="textAreaTop" fmla="*/ 0 h 525960"/>
                <a:gd name="textAreaBottom" fmla="*/ 526320 h 525960"/>
              </a:gdLst>
              <a:ahLst/>
              <a:cxnLst/>
              <a:rect l="textAreaLeft" t="textAreaTop" r="textAreaRight" b="textAreaBottom"/>
              <a:pathLst>
                <a:path w="701666" h="701666">
                  <a:moveTo>
                    <a:pt x="701666" y="0"/>
                  </a:moveTo>
                  <a:lnTo>
                    <a:pt x="0" y="0"/>
                  </a:lnTo>
                  <a:lnTo>
                    <a:pt x="0" y="701666"/>
                  </a:lnTo>
                  <a:lnTo>
                    <a:pt x="701666" y="701666"/>
                  </a:lnTo>
                  <a:lnTo>
                    <a:pt x="701666" y="0"/>
                  </a:lnTo>
                  <a:close/>
                </a:path>
              </a:pathLst>
            </a:cu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5" name="Freeform 13"/>
            <p:cNvSpPr/>
            <p:nvPr/>
          </p:nvSpPr>
          <p:spPr>
            <a:xfrm flipH="1">
              <a:off x="1356480" y="6425280"/>
              <a:ext cx="525960" cy="525960"/>
            </a:xfrm>
            <a:custGeom>
              <a:avLst/>
              <a:gdLst>
                <a:gd name="textAreaLeft" fmla="*/ -360 w 525960"/>
                <a:gd name="textAreaRight" fmla="*/ 525960 w 525960"/>
                <a:gd name="textAreaTop" fmla="*/ 0 h 525960"/>
                <a:gd name="textAreaBottom" fmla="*/ 526320 h 525960"/>
              </a:gdLst>
              <a:ahLst/>
              <a:cxnLst/>
              <a:rect l="textAreaLeft" t="textAreaTop" r="textAreaRight" b="textAreaBottom"/>
              <a:pathLst>
                <a:path w="701666" h="701666">
                  <a:moveTo>
                    <a:pt x="701666" y="0"/>
                  </a:moveTo>
                  <a:lnTo>
                    <a:pt x="0" y="0"/>
                  </a:lnTo>
                  <a:lnTo>
                    <a:pt x="0" y="701666"/>
                  </a:lnTo>
                  <a:lnTo>
                    <a:pt x="701666" y="701666"/>
                  </a:lnTo>
                  <a:lnTo>
                    <a:pt x="701666" y="0"/>
                  </a:lnTo>
                  <a:close/>
                </a:path>
              </a:pathLst>
            </a:cu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6" name="Freeform 14"/>
            <p:cNvSpPr/>
            <p:nvPr/>
          </p:nvSpPr>
          <p:spPr>
            <a:xfrm flipH="1">
              <a:off x="1356480" y="7827840"/>
              <a:ext cx="525960" cy="525960"/>
            </a:xfrm>
            <a:custGeom>
              <a:avLst/>
              <a:gdLst>
                <a:gd name="textAreaLeft" fmla="*/ -360 w 525960"/>
                <a:gd name="textAreaRight" fmla="*/ 525960 w 525960"/>
                <a:gd name="textAreaTop" fmla="*/ 0 h 525960"/>
                <a:gd name="textAreaBottom" fmla="*/ 526320 h 525960"/>
              </a:gdLst>
              <a:ahLst/>
              <a:cxnLst/>
              <a:rect l="textAreaLeft" t="textAreaTop" r="textAreaRight" b="textAreaBottom"/>
              <a:pathLst>
                <a:path w="701666" h="701666">
                  <a:moveTo>
                    <a:pt x="701666" y="0"/>
                  </a:moveTo>
                  <a:lnTo>
                    <a:pt x="0" y="0"/>
                  </a:lnTo>
                  <a:lnTo>
                    <a:pt x="0" y="701666"/>
                  </a:lnTo>
                  <a:lnTo>
                    <a:pt x="701666" y="701666"/>
                  </a:lnTo>
                  <a:lnTo>
                    <a:pt x="701666" y="0"/>
                  </a:lnTo>
                  <a:close/>
                </a:path>
              </a:pathLst>
            </a:cu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7" name="TextBox 15"/>
            <p:cNvSpPr/>
            <p:nvPr/>
          </p:nvSpPr>
          <p:spPr>
            <a:xfrm>
              <a:off x="2109960" y="5215680"/>
              <a:ext cx="15477480" cy="591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4759"/>
                </a:lnSpc>
              </a:pPr>
              <a:r>
                <a:rPr lang="en-US" sz="3400" b="1" u="none" strike="noStrike">
                  <a:solidFill>
                    <a:srgbClr val="000000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Protecting Local Identities</a:t>
              </a:r>
              <a:endParaRPr lang="de-AT" sz="3400" b="0" u="none" strike="noStrike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68" name="TextBox 16"/>
            <p:cNvSpPr/>
            <p:nvPr/>
          </p:nvSpPr>
          <p:spPr>
            <a:xfrm>
              <a:off x="2109960" y="8012520"/>
              <a:ext cx="15477480" cy="591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4759"/>
                </a:lnSpc>
              </a:pPr>
              <a:r>
                <a:rPr lang="en-US" sz="3400" b="1" u="none" strike="noStrike" dirty="0">
                  <a:solidFill>
                    <a:srgbClr val="000000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Promoting Sustainable Tourism</a:t>
              </a:r>
              <a:endParaRPr lang="de-AT" sz="3400" b="0" u="none" strike="noStrike" dirty="0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69" name="TextBox 17"/>
            <p:cNvSpPr/>
            <p:nvPr/>
          </p:nvSpPr>
          <p:spPr>
            <a:xfrm>
              <a:off x="2109960" y="6616080"/>
              <a:ext cx="15477480" cy="591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4759"/>
                </a:lnSpc>
              </a:pPr>
              <a:r>
                <a:rPr lang="en-US" sz="3400" b="1" u="none" strike="noStrike" dirty="0">
                  <a:solidFill>
                    <a:srgbClr val="000000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Enhancing</a:t>
              </a:r>
              <a:r>
                <a:rPr lang="en-US" sz="3400" b="1" u="none" strike="noStrike" dirty="0">
                  <a:solidFill>
                    <a:srgbClr val="000000"/>
                  </a:solidFill>
                  <a:effectLst/>
                  <a:uFillTx/>
                  <a:latin typeface="Poppins Bold"/>
                  <a:ea typeface="Poppins Bold"/>
                </a:rPr>
                <a:t> </a:t>
              </a:r>
              <a:r>
                <a:rPr lang="en-US" sz="3400" b="1" u="none" strike="noStrike" dirty="0">
                  <a:solidFill>
                    <a:srgbClr val="000000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Rural and Inner Destinations</a:t>
              </a:r>
              <a:endParaRPr lang="de-AT" sz="3400" b="0" u="none" strike="noStrike" dirty="0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70" name="TextBox 18"/>
            <p:cNvSpPr/>
            <p:nvPr/>
          </p:nvSpPr>
          <p:spPr>
            <a:xfrm>
              <a:off x="2109960" y="5800680"/>
              <a:ext cx="10919160" cy="349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2758"/>
                </a:lnSpc>
              </a:pPr>
              <a:r>
                <a:rPr lang="en-US" sz="2300" b="0" u="none" strike="noStrike" dirty="0">
                  <a:solidFill>
                    <a:srgbClr val="000000"/>
                  </a:solidFill>
                  <a:effectLst/>
                  <a:uFillTx/>
                  <a:latin typeface="Poppins" panose="00000500000000000000" pitchFamily="2" charset="0"/>
                  <a:ea typeface="Poppins"/>
                  <a:cs typeface="Poppins" panose="00000500000000000000" pitchFamily="2" charset="0"/>
                </a:rPr>
                <a:t>empower</a:t>
              </a:r>
              <a:r>
                <a:rPr lang="en-US" sz="2300" b="0" u="none" strike="noStrike" dirty="0">
                  <a:solidFill>
                    <a:srgbClr val="000000"/>
                  </a:solidFill>
                  <a:effectLst/>
                  <a:uFillTx/>
                  <a:latin typeface="Poppins"/>
                  <a:ea typeface="Poppins"/>
                </a:rPr>
                <a:t> communities to be the primary beneficiaries of our development</a:t>
              </a:r>
              <a:endParaRPr lang="de-AT" sz="230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1" name="TextBox 19"/>
            <p:cNvSpPr/>
            <p:nvPr/>
          </p:nvSpPr>
          <p:spPr>
            <a:xfrm>
              <a:off x="2109960" y="7201440"/>
              <a:ext cx="10919160" cy="349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2758"/>
                </a:lnSpc>
              </a:pPr>
              <a:r>
                <a:rPr lang="en-US" sz="2300" b="0" u="none" strike="noStrike">
                  <a:solidFill>
                    <a:srgbClr val="000000"/>
                  </a:solidFill>
                  <a:effectLst/>
                  <a:uFillTx/>
                  <a:latin typeface="Poppins"/>
                  <a:ea typeface="Poppins"/>
                </a:rPr>
                <a:t>turn hidden gems into accessible cultural landmarks for all travelers</a:t>
              </a:r>
              <a:endParaRPr lang="de-AT" sz="23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2" name="TextBox 20"/>
            <p:cNvSpPr/>
            <p:nvPr/>
          </p:nvSpPr>
          <p:spPr>
            <a:xfrm>
              <a:off x="2109960" y="8597520"/>
              <a:ext cx="10919160" cy="349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defTabSz="914400">
                <a:lnSpc>
                  <a:spcPts val="2758"/>
                </a:lnSpc>
              </a:pPr>
              <a:r>
                <a:rPr lang="en-US" sz="2300" b="0" u="none" strike="noStrike">
                  <a:solidFill>
                    <a:srgbClr val="000000"/>
                  </a:solidFill>
                  <a:effectLst/>
                  <a:uFillTx/>
                  <a:latin typeface="Poppins"/>
                  <a:ea typeface="Poppins"/>
                </a:rPr>
                <a:t>minimal environmental impact and genuine cultural experiences</a:t>
              </a:r>
              <a:endParaRPr lang="de-AT" sz="23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73" name="Freeform 21"/>
          <p:cNvSpPr/>
          <p:nvPr/>
        </p:nvSpPr>
        <p:spPr>
          <a:xfrm>
            <a:off x="1028880" y="509400"/>
            <a:ext cx="3417480" cy="783000"/>
          </a:xfrm>
          <a:custGeom>
            <a:avLst/>
            <a:gdLst>
              <a:gd name="textAreaLeft" fmla="*/ 0 w 3417480"/>
              <a:gd name="textAreaRight" fmla="*/ 3417840 w 3417480"/>
              <a:gd name="textAreaTop" fmla="*/ 0 h 783000"/>
              <a:gd name="textAreaBottom" fmla="*/ 783360 h 783000"/>
            </a:gdLst>
            <a:ahLst/>
            <a:cxnLst/>
            <a:rect l="textAreaLeft" t="textAreaTop" r="textAreaRight" b="textAreaBottom"/>
            <a:pathLst>
              <a:path w="3417885" h="783265">
                <a:moveTo>
                  <a:pt x="0" y="0"/>
                </a:moveTo>
                <a:lnTo>
                  <a:pt x="3417885" y="0"/>
                </a:lnTo>
                <a:lnTo>
                  <a:pt x="3417885" y="783265"/>
                </a:lnTo>
                <a:lnTo>
                  <a:pt x="0" y="7832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A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68296-8115-3791-04CA-8DD4375FE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47EB8EA-B394-09E5-801F-C109DB459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55" y="-1"/>
            <a:ext cx="6858000" cy="1028700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CB8CA32-DE22-9D5A-0FF6-53EEE69E5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6660" y="0"/>
            <a:ext cx="7435516" cy="559850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31154F2-9B7A-296D-737C-C2A02CF38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6660" y="5329990"/>
            <a:ext cx="7435515" cy="495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53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Freeform 2"/>
          <p:cNvSpPr/>
          <p:nvPr/>
        </p:nvSpPr>
        <p:spPr>
          <a:xfrm rot="13405800">
            <a:off x="10068840" y="1826640"/>
            <a:ext cx="11220480" cy="13861440"/>
          </a:xfrm>
          <a:custGeom>
            <a:avLst/>
            <a:gdLst>
              <a:gd name="textAreaLeft" fmla="*/ 0 w 11220480"/>
              <a:gd name="textAreaRight" fmla="*/ 11220840 w 11220480"/>
              <a:gd name="textAreaTop" fmla="*/ 0 h 13861440"/>
              <a:gd name="textAreaBottom" fmla="*/ 13861800 h 13861440"/>
            </a:gdLst>
            <a:ahLst/>
            <a:cxnLst/>
            <a:rect l="textAreaLeft" t="textAreaTop" r="textAreaRight" b="textAreaBottom"/>
            <a:pathLst>
              <a:path w="11220842" h="13861726">
                <a:moveTo>
                  <a:pt x="0" y="0"/>
                </a:moveTo>
                <a:lnTo>
                  <a:pt x="11220842" y="0"/>
                </a:lnTo>
                <a:lnTo>
                  <a:pt x="11220842" y="13861726"/>
                </a:lnTo>
                <a:lnTo>
                  <a:pt x="0" y="1386172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A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275" name="Group 3"/>
          <p:cNvGrpSpPr/>
          <p:nvPr/>
        </p:nvGrpSpPr>
        <p:grpSpPr>
          <a:xfrm>
            <a:off x="1737000" y="3558960"/>
            <a:ext cx="14813640" cy="5303160"/>
            <a:chOff x="1737000" y="3558960"/>
            <a:chExt cx="14813640" cy="5303160"/>
          </a:xfrm>
        </p:grpSpPr>
        <p:grpSp>
          <p:nvGrpSpPr>
            <p:cNvPr id="276" name="Group 4"/>
            <p:cNvGrpSpPr/>
            <p:nvPr/>
          </p:nvGrpSpPr>
          <p:grpSpPr>
            <a:xfrm>
              <a:off x="1737000" y="4030200"/>
              <a:ext cx="3310920" cy="2003400"/>
              <a:chOff x="1737000" y="4030200"/>
              <a:chExt cx="3310920" cy="2003400"/>
            </a:xfrm>
          </p:grpSpPr>
          <p:sp>
            <p:nvSpPr>
              <p:cNvPr id="277" name="Freeform 5"/>
              <p:cNvSpPr/>
              <p:nvPr/>
            </p:nvSpPr>
            <p:spPr>
              <a:xfrm>
                <a:off x="1737000" y="4030200"/>
                <a:ext cx="3310920" cy="2003400"/>
              </a:xfrm>
              <a:custGeom>
                <a:avLst/>
                <a:gdLst>
                  <a:gd name="textAreaLeft" fmla="*/ 0 w 3310920"/>
                  <a:gd name="textAreaRight" fmla="*/ 3311280 w 3310920"/>
                  <a:gd name="textAreaTop" fmla="*/ 0 h 2003400"/>
                  <a:gd name="textAreaBottom" fmla="*/ 2003760 h 2003400"/>
                </a:gdLst>
                <a:ahLst/>
                <a:cxnLst/>
                <a:rect l="textAreaLeft" t="textAreaTop" r="textAreaRight" b="textAreaBottom"/>
                <a:pathLst>
                  <a:path w="959506" h="580692">
                    <a:moveTo>
                      <a:pt x="114289" y="0"/>
                    </a:moveTo>
                    <a:lnTo>
                      <a:pt x="845217" y="0"/>
                    </a:lnTo>
                    <a:cubicBezTo>
                      <a:pt x="908337" y="0"/>
                      <a:pt x="959506" y="51169"/>
                      <a:pt x="959506" y="114289"/>
                    </a:cubicBezTo>
                    <a:lnTo>
                      <a:pt x="959506" y="466403"/>
                    </a:lnTo>
                    <a:cubicBezTo>
                      <a:pt x="959506" y="496715"/>
                      <a:pt x="947465" y="525784"/>
                      <a:pt x="926032" y="547218"/>
                    </a:cubicBezTo>
                    <a:cubicBezTo>
                      <a:pt x="904598" y="568651"/>
                      <a:pt x="875529" y="580692"/>
                      <a:pt x="845217" y="580692"/>
                    </a:cubicBezTo>
                    <a:lnTo>
                      <a:pt x="114289" y="580692"/>
                    </a:lnTo>
                    <a:cubicBezTo>
                      <a:pt x="51169" y="580692"/>
                      <a:pt x="0" y="529523"/>
                      <a:pt x="0" y="466403"/>
                    </a:cubicBezTo>
                    <a:lnTo>
                      <a:pt x="0" y="114289"/>
                    </a:lnTo>
                    <a:cubicBezTo>
                      <a:pt x="0" y="51169"/>
                      <a:pt x="51169" y="0"/>
                      <a:pt x="114289" y="0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E8500E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de-AT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78" name="TextBox 6"/>
              <p:cNvSpPr/>
              <p:nvPr/>
            </p:nvSpPr>
            <p:spPr>
              <a:xfrm>
                <a:off x="1737000" y="4095720"/>
                <a:ext cx="3310920" cy="19378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 algn="ctr" defTabSz="914400">
                  <a:lnSpc>
                    <a:spcPts val="2251"/>
                  </a:lnSpc>
                </a:pPr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endParaRPr>
              </a:p>
            </p:txBody>
          </p:sp>
        </p:grpSp>
        <p:grpSp>
          <p:nvGrpSpPr>
            <p:cNvPr id="279" name="Group 7"/>
            <p:cNvGrpSpPr/>
            <p:nvPr/>
          </p:nvGrpSpPr>
          <p:grpSpPr>
            <a:xfrm>
              <a:off x="2901240" y="3655800"/>
              <a:ext cx="982800" cy="942120"/>
              <a:chOff x="2901240" y="3655800"/>
              <a:chExt cx="982800" cy="942120"/>
            </a:xfrm>
          </p:grpSpPr>
          <p:sp>
            <p:nvSpPr>
              <p:cNvPr id="280" name="Freeform 8"/>
              <p:cNvSpPr/>
              <p:nvPr/>
            </p:nvSpPr>
            <p:spPr>
              <a:xfrm>
                <a:off x="2901240" y="3655800"/>
                <a:ext cx="982800" cy="942120"/>
              </a:xfrm>
              <a:custGeom>
                <a:avLst/>
                <a:gdLst>
                  <a:gd name="textAreaLeft" fmla="*/ 0 w 982800"/>
                  <a:gd name="textAreaRight" fmla="*/ 983160 w 982800"/>
                  <a:gd name="textAreaTop" fmla="*/ 0 h 942120"/>
                  <a:gd name="textAreaBottom" fmla="*/ 942480 h 942120"/>
                </a:gdLst>
                <a:ahLst/>
                <a:cxnLst/>
                <a:rect l="textAreaLeft" t="textAreaTop" r="textAreaRight" b="textAreaBottom"/>
                <a:pathLst>
                  <a:path w="1067446" h="1023135">
                    <a:moveTo>
                      <a:pt x="533723" y="0"/>
                    </a:moveTo>
                    <a:cubicBezTo>
                      <a:pt x="238956" y="0"/>
                      <a:pt x="0" y="229037"/>
                      <a:pt x="0" y="511568"/>
                    </a:cubicBezTo>
                    <a:cubicBezTo>
                      <a:pt x="0" y="794099"/>
                      <a:pt x="238956" y="1023135"/>
                      <a:pt x="533723" y="1023135"/>
                    </a:cubicBezTo>
                    <a:cubicBezTo>
                      <a:pt x="828490" y="1023135"/>
                      <a:pt x="1067446" y="794099"/>
                      <a:pt x="1067446" y="511568"/>
                    </a:cubicBezTo>
                    <a:cubicBezTo>
                      <a:pt x="1067446" y="229037"/>
                      <a:pt x="828490" y="0"/>
                      <a:pt x="5337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E8500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de-AT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81" name="TextBox 9"/>
              <p:cNvSpPr/>
              <p:nvPr/>
            </p:nvSpPr>
            <p:spPr>
              <a:xfrm>
                <a:off x="2993400" y="3761640"/>
                <a:ext cx="798480" cy="7477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ctr">
                <a:noAutofit/>
              </a:bodyPr>
              <a:lstStyle/>
              <a:p>
                <a:pPr algn="ctr" defTabSz="914400">
                  <a:lnSpc>
                    <a:spcPts val="2500"/>
                  </a:lnSpc>
                </a:pPr>
                <a:r>
                  <a:rPr lang="en-US" sz="2500" b="0" u="none" strike="noStrike">
                    <a:solidFill>
                      <a:srgbClr val="000000"/>
                    </a:solidFill>
                    <a:effectLst/>
                    <a:uFillTx/>
                    <a:latin typeface="Poppins"/>
                    <a:ea typeface="Poppins"/>
                  </a:rPr>
                  <a:t>1</a:t>
                </a:r>
                <a:endParaRPr lang="de-AT" sz="25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282" name="TextBox 10"/>
            <p:cNvSpPr/>
            <p:nvPr/>
          </p:nvSpPr>
          <p:spPr>
            <a:xfrm>
              <a:off x="2010240" y="4817160"/>
              <a:ext cx="2764440" cy="602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 defTabSz="914400">
                <a:lnSpc>
                  <a:spcPts val="2299"/>
                </a:lnSpc>
              </a:pPr>
              <a:r>
                <a:rPr lang="en-US" sz="2090" b="1" u="none" strike="noStrike" dirty="0">
                  <a:solidFill>
                    <a:srgbClr val="000000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Promoting</a:t>
              </a:r>
              <a:r>
                <a:rPr lang="en-US" sz="2090" b="1" u="none" strike="noStrike" dirty="0">
                  <a:solidFill>
                    <a:srgbClr val="000000"/>
                  </a:solidFill>
                  <a:effectLst/>
                  <a:uFillTx/>
                  <a:latin typeface="Poppins Bold"/>
                  <a:ea typeface="Poppins Bold"/>
                </a:rPr>
                <a:t> </a:t>
              </a:r>
              <a:endParaRPr lang="de-AT" sz="209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algn="ctr" defTabSz="914400">
                <a:lnSpc>
                  <a:spcPts val="2299"/>
                </a:lnSpc>
              </a:pPr>
              <a:r>
                <a:rPr lang="en-US" sz="2090" b="1" u="none" strike="noStrike" dirty="0">
                  <a:solidFill>
                    <a:srgbClr val="000000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a closer unity</a:t>
              </a:r>
              <a:endParaRPr lang="de-AT" sz="2090" b="0" u="none" strike="noStrike" dirty="0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283" name="Group 11"/>
            <p:cNvGrpSpPr/>
            <p:nvPr/>
          </p:nvGrpSpPr>
          <p:grpSpPr>
            <a:xfrm>
              <a:off x="4612320" y="6858360"/>
              <a:ext cx="3310920" cy="2003760"/>
              <a:chOff x="4612320" y="6858360"/>
              <a:chExt cx="3310920" cy="2003760"/>
            </a:xfrm>
          </p:grpSpPr>
          <p:sp>
            <p:nvSpPr>
              <p:cNvPr id="284" name="Freeform 12"/>
              <p:cNvSpPr/>
              <p:nvPr/>
            </p:nvSpPr>
            <p:spPr>
              <a:xfrm>
                <a:off x="4612320" y="6858360"/>
                <a:ext cx="3310920" cy="2003400"/>
              </a:xfrm>
              <a:custGeom>
                <a:avLst/>
                <a:gdLst>
                  <a:gd name="textAreaLeft" fmla="*/ 0 w 3310920"/>
                  <a:gd name="textAreaRight" fmla="*/ 3311280 w 3310920"/>
                  <a:gd name="textAreaTop" fmla="*/ 0 h 2003400"/>
                  <a:gd name="textAreaBottom" fmla="*/ 2003760 h 2003400"/>
                </a:gdLst>
                <a:ahLst/>
                <a:cxnLst/>
                <a:rect l="textAreaLeft" t="textAreaTop" r="textAreaRight" b="textAreaBottom"/>
                <a:pathLst>
                  <a:path w="959506" h="580692">
                    <a:moveTo>
                      <a:pt x="114289" y="0"/>
                    </a:moveTo>
                    <a:lnTo>
                      <a:pt x="845217" y="0"/>
                    </a:lnTo>
                    <a:cubicBezTo>
                      <a:pt x="908337" y="0"/>
                      <a:pt x="959506" y="51169"/>
                      <a:pt x="959506" y="114289"/>
                    </a:cubicBezTo>
                    <a:lnTo>
                      <a:pt x="959506" y="466403"/>
                    </a:lnTo>
                    <a:cubicBezTo>
                      <a:pt x="959506" y="496715"/>
                      <a:pt x="947465" y="525784"/>
                      <a:pt x="926032" y="547218"/>
                    </a:cubicBezTo>
                    <a:cubicBezTo>
                      <a:pt x="904598" y="568651"/>
                      <a:pt x="875529" y="580692"/>
                      <a:pt x="845217" y="580692"/>
                    </a:cubicBezTo>
                    <a:lnTo>
                      <a:pt x="114289" y="580692"/>
                    </a:lnTo>
                    <a:cubicBezTo>
                      <a:pt x="51169" y="580692"/>
                      <a:pt x="0" y="529523"/>
                      <a:pt x="0" y="466403"/>
                    </a:cubicBezTo>
                    <a:lnTo>
                      <a:pt x="0" y="114289"/>
                    </a:lnTo>
                    <a:cubicBezTo>
                      <a:pt x="0" y="51169"/>
                      <a:pt x="51169" y="0"/>
                      <a:pt x="114289" y="0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E8500E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de-AT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85" name="TextBox 13"/>
              <p:cNvSpPr/>
              <p:nvPr/>
            </p:nvSpPr>
            <p:spPr>
              <a:xfrm>
                <a:off x="4612320" y="6924240"/>
                <a:ext cx="3310920" cy="19378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 algn="ctr" defTabSz="914400">
                  <a:lnSpc>
                    <a:spcPts val="2251"/>
                  </a:lnSpc>
                </a:pPr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endParaRPr>
              </a:p>
            </p:txBody>
          </p:sp>
        </p:grpSp>
        <p:grpSp>
          <p:nvGrpSpPr>
            <p:cNvPr id="286" name="Group 14"/>
            <p:cNvGrpSpPr/>
            <p:nvPr/>
          </p:nvGrpSpPr>
          <p:grpSpPr>
            <a:xfrm>
              <a:off x="5794200" y="6483600"/>
              <a:ext cx="946800" cy="942120"/>
              <a:chOff x="5794200" y="6483600"/>
              <a:chExt cx="946800" cy="942120"/>
            </a:xfrm>
          </p:grpSpPr>
          <p:sp>
            <p:nvSpPr>
              <p:cNvPr id="287" name="Freeform 15"/>
              <p:cNvSpPr/>
              <p:nvPr/>
            </p:nvSpPr>
            <p:spPr>
              <a:xfrm>
                <a:off x="5794200" y="6483600"/>
                <a:ext cx="946800" cy="942120"/>
              </a:xfrm>
              <a:custGeom>
                <a:avLst/>
                <a:gdLst>
                  <a:gd name="textAreaLeft" fmla="*/ 0 w 946800"/>
                  <a:gd name="textAreaRight" fmla="*/ 947160 w 946800"/>
                  <a:gd name="textAreaTop" fmla="*/ 0 h 942120"/>
                  <a:gd name="textAreaBottom" fmla="*/ 942480 h 942120"/>
                </a:gdLst>
                <a:ahLst/>
                <a:cxnLst/>
                <a:rect l="textAreaLeft" t="textAreaTop" r="textAreaRight" b="textAreaBottom"/>
                <a:pathLst>
                  <a:path w="1028270" h="1023135">
                    <a:moveTo>
                      <a:pt x="514135" y="0"/>
                    </a:moveTo>
                    <a:cubicBezTo>
                      <a:pt x="230186" y="0"/>
                      <a:pt x="0" y="229037"/>
                      <a:pt x="0" y="511568"/>
                    </a:cubicBezTo>
                    <a:cubicBezTo>
                      <a:pt x="0" y="794099"/>
                      <a:pt x="230186" y="1023135"/>
                      <a:pt x="514135" y="1023135"/>
                    </a:cubicBezTo>
                    <a:cubicBezTo>
                      <a:pt x="798084" y="1023135"/>
                      <a:pt x="1028270" y="794099"/>
                      <a:pt x="1028270" y="511568"/>
                    </a:cubicBezTo>
                    <a:cubicBezTo>
                      <a:pt x="1028270" y="229037"/>
                      <a:pt x="798084" y="0"/>
                      <a:pt x="514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E8500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de-AT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88" name="TextBox 16"/>
              <p:cNvSpPr/>
              <p:nvPr/>
            </p:nvSpPr>
            <p:spPr>
              <a:xfrm>
                <a:off x="5883120" y="6589440"/>
                <a:ext cx="768960" cy="7477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ctr">
                <a:noAutofit/>
              </a:bodyPr>
              <a:lstStyle/>
              <a:p>
                <a:pPr algn="ctr" defTabSz="914400">
                  <a:lnSpc>
                    <a:spcPts val="2500"/>
                  </a:lnSpc>
                </a:pPr>
                <a:r>
                  <a:rPr lang="en-US" sz="2500" b="0" u="none" strike="noStrike">
                    <a:solidFill>
                      <a:srgbClr val="000000"/>
                    </a:solidFill>
                    <a:effectLst/>
                    <a:uFillTx/>
                    <a:latin typeface="Poppins"/>
                    <a:ea typeface="Poppins"/>
                  </a:rPr>
                  <a:t>2</a:t>
                </a:r>
                <a:endParaRPr lang="de-AT" sz="25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289" name="TextBox 17"/>
            <p:cNvSpPr/>
            <p:nvPr/>
          </p:nvSpPr>
          <p:spPr>
            <a:xfrm>
              <a:off x="4885560" y="7486560"/>
              <a:ext cx="2764440" cy="891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 defTabSz="914400">
                <a:lnSpc>
                  <a:spcPts val="2299"/>
                </a:lnSpc>
              </a:pPr>
              <a:r>
                <a:rPr lang="en-US" sz="2090" b="1" u="none" strike="noStrike" dirty="0">
                  <a:solidFill>
                    <a:srgbClr val="000000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Reinforcing European cooperation</a:t>
              </a:r>
              <a:endParaRPr lang="de-AT" sz="2090" b="0" u="none" strike="noStrike" dirty="0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290" name="Group 18"/>
            <p:cNvGrpSpPr/>
            <p:nvPr/>
          </p:nvGrpSpPr>
          <p:grpSpPr>
            <a:xfrm>
              <a:off x="7489800" y="4030200"/>
              <a:ext cx="3310920" cy="2003400"/>
              <a:chOff x="7489800" y="4030200"/>
              <a:chExt cx="3310920" cy="2003400"/>
            </a:xfrm>
          </p:grpSpPr>
          <p:sp>
            <p:nvSpPr>
              <p:cNvPr id="291" name="Freeform 19"/>
              <p:cNvSpPr/>
              <p:nvPr/>
            </p:nvSpPr>
            <p:spPr>
              <a:xfrm>
                <a:off x="7489800" y="4030200"/>
                <a:ext cx="3310920" cy="2003400"/>
              </a:xfrm>
              <a:custGeom>
                <a:avLst/>
                <a:gdLst>
                  <a:gd name="textAreaLeft" fmla="*/ 0 w 3310920"/>
                  <a:gd name="textAreaRight" fmla="*/ 3311280 w 3310920"/>
                  <a:gd name="textAreaTop" fmla="*/ 0 h 2003400"/>
                  <a:gd name="textAreaBottom" fmla="*/ 2003760 h 2003400"/>
                </a:gdLst>
                <a:ahLst/>
                <a:cxnLst/>
                <a:rect l="textAreaLeft" t="textAreaTop" r="textAreaRight" b="textAreaBottom"/>
                <a:pathLst>
                  <a:path w="959506" h="580692">
                    <a:moveTo>
                      <a:pt x="138779" y="0"/>
                    </a:moveTo>
                    <a:lnTo>
                      <a:pt x="820727" y="0"/>
                    </a:lnTo>
                    <a:cubicBezTo>
                      <a:pt x="897372" y="0"/>
                      <a:pt x="959506" y="62134"/>
                      <a:pt x="959506" y="138779"/>
                    </a:cubicBezTo>
                    <a:lnTo>
                      <a:pt x="959506" y="441913"/>
                    </a:lnTo>
                    <a:cubicBezTo>
                      <a:pt x="959506" y="478719"/>
                      <a:pt x="944885" y="514018"/>
                      <a:pt x="918859" y="540045"/>
                    </a:cubicBezTo>
                    <a:cubicBezTo>
                      <a:pt x="892832" y="566071"/>
                      <a:pt x="857533" y="580692"/>
                      <a:pt x="820727" y="580692"/>
                    </a:cubicBezTo>
                    <a:lnTo>
                      <a:pt x="138779" y="580692"/>
                    </a:lnTo>
                    <a:cubicBezTo>
                      <a:pt x="62134" y="580692"/>
                      <a:pt x="0" y="518559"/>
                      <a:pt x="0" y="441913"/>
                    </a:cubicBezTo>
                    <a:lnTo>
                      <a:pt x="0" y="138779"/>
                    </a:lnTo>
                    <a:cubicBezTo>
                      <a:pt x="0" y="62134"/>
                      <a:pt x="62134" y="0"/>
                      <a:pt x="138779" y="0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E8500E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de-AT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92" name="TextBox 20"/>
              <p:cNvSpPr/>
              <p:nvPr/>
            </p:nvSpPr>
            <p:spPr>
              <a:xfrm>
                <a:off x="7489800" y="4095720"/>
                <a:ext cx="3310920" cy="19378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 algn="ctr" defTabSz="914400">
                  <a:lnSpc>
                    <a:spcPts val="2251"/>
                  </a:lnSpc>
                </a:pPr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endParaRPr>
              </a:p>
            </p:txBody>
          </p:sp>
        </p:grpSp>
        <p:grpSp>
          <p:nvGrpSpPr>
            <p:cNvPr id="293" name="Group 21"/>
            <p:cNvGrpSpPr/>
            <p:nvPr/>
          </p:nvGrpSpPr>
          <p:grpSpPr>
            <a:xfrm>
              <a:off x="8653680" y="3655800"/>
              <a:ext cx="982800" cy="942120"/>
              <a:chOff x="8653680" y="3655800"/>
              <a:chExt cx="982800" cy="942120"/>
            </a:xfrm>
          </p:grpSpPr>
          <p:sp>
            <p:nvSpPr>
              <p:cNvPr id="294" name="Freeform 22"/>
              <p:cNvSpPr/>
              <p:nvPr/>
            </p:nvSpPr>
            <p:spPr>
              <a:xfrm>
                <a:off x="8653680" y="3655800"/>
                <a:ext cx="982800" cy="942120"/>
              </a:xfrm>
              <a:custGeom>
                <a:avLst/>
                <a:gdLst>
                  <a:gd name="textAreaLeft" fmla="*/ 0 w 982800"/>
                  <a:gd name="textAreaRight" fmla="*/ 983160 w 982800"/>
                  <a:gd name="textAreaTop" fmla="*/ 0 h 942120"/>
                  <a:gd name="textAreaBottom" fmla="*/ 942480 h 942120"/>
                </a:gdLst>
                <a:ahLst/>
                <a:cxnLst/>
                <a:rect l="textAreaLeft" t="textAreaTop" r="textAreaRight" b="textAreaBottom"/>
                <a:pathLst>
                  <a:path w="1067446" h="1023135">
                    <a:moveTo>
                      <a:pt x="533723" y="0"/>
                    </a:moveTo>
                    <a:cubicBezTo>
                      <a:pt x="238956" y="0"/>
                      <a:pt x="0" y="229037"/>
                      <a:pt x="0" y="511568"/>
                    </a:cubicBezTo>
                    <a:cubicBezTo>
                      <a:pt x="0" y="794099"/>
                      <a:pt x="238956" y="1023135"/>
                      <a:pt x="533723" y="1023135"/>
                    </a:cubicBezTo>
                    <a:cubicBezTo>
                      <a:pt x="828490" y="1023135"/>
                      <a:pt x="1067446" y="794099"/>
                      <a:pt x="1067446" y="511568"/>
                    </a:cubicBezTo>
                    <a:cubicBezTo>
                      <a:pt x="1067446" y="229037"/>
                      <a:pt x="828490" y="0"/>
                      <a:pt x="5337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E8500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de-AT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95" name="TextBox 23"/>
              <p:cNvSpPr/>
              <p:nvPr/>
            </p:nvSpPr>
            <p:spPr>
              <a:xfrm>
                <a:off x="8745840" y="3761640"/>
                <a:ext cx="798480" cy="7477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ctr">
                <a:noAutofit/>
              </a:bodyPr>
              <a:lstStyle/>
              <a:p>
                <a:pPr algn="ctr" defTabSz="914400">
                  <a:lnSpc>
                    <a:spcPts val="2500"/>
                  </a:lnSpc>
                </a:pPr>
                <a:r>
                  <a:rPr lang="en-US" sz="2500" b="0" u="none" strike="noStrike">
                    <a:solidFill>
                      <a:srgbClr val="000000"/>
                    </a:solidFill>
                    <a:effectLst/>
                    <a:uFillTx/>
                    <a:latin typeface="Poppins"/>
                    <a:ea typeface="Poppins"/>
                  </a:rPr>
                  <a:t>3</a:t>
                </a:r>
                <a:endParaRPr lang="de-AT" sz="25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296" name="TextBox 24"/>
            <p:cNvSpPr/>
            <p:nvPr/>
          </p:nvSpPr>
          <p:spPr>
            <a:xfrm>
              <a:off x="7931520" y="4670640"/>
              <a:ext cx="2427480" cy="891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 defTabSz="914400">
                <a:lnSpc>
                  <a:spcPts val="2299"/>
                </a:lnSpc>
              </a:pPr>
              <a:r>
                <a:rPr lang="en-US" sz="2090" b="1" u="none" strike="noStrike" dirty="0">
                  <a:solidFill>
                    <a:srgbClr val="000000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Create new common</a:t>
              </a:r>
              <a:r>
                <a:rPr lang="en-US" sz="2090" b="1" u="none" strike="noStrike" dirty="0">
                  <a:solidFill>
                    <a:srgbClr val="000000"/>
                  </a:solidFill>
                  <a:effectLst/>
                  <a:uFillTx/>
                  <a:latin typeface="Poppins Bold"/>
                  <a:ea typeface="Poppins Bold"/>
                </a:rPr>
                <a:t> </a:t>
              </a:r>
              <a:r>
                <a:rPr lang="en-US" sz="2090" b="1" u="none" strike="noStrike" dirty="0">
                  <a:solidFill>
                    <a:srgbClr val="000000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traditions</a:t>
              </a:r>
              <a:endParaRPr lang="de-AT" sz="2090" b="0" u="none" strike="noStrike" dirty="0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297" name="Group 25"/>
            <p:cNvGrpSpPr/>
            <p:nvPr/>
          </p:nvGrpSpPr>
          <p:grpSpPr>
            <a:xfrm>
              <a:off x="10347840" y="6858360"/>
              <a:ext cx="3310920" cy="2003760"/>
              <a:chOff x="10347840" y="6858360"/>
              <a:chExt cx="3310920" cy="2003760"/>
            </a:xfrm>
          </p:grpSpPr>
          <p:sp>
            <p:nvSpPr>
              <p:cNvPr id="298" name="Freeform 26"/>
              <p:cNvSpPr/>
              <p:nvPr/>
            </p:nvSpPr>
            <p:spPr>
              <a:xfrm>
                <a:off x="10347840" y="6858360"/>
                <a:ext cx="3310920" cy="2003400"/>
              </a:xfrm>
              <a:custGeom>
                <a:avLst/>
                <a:gdLst>
                  <a:gd name="textAreaLeft" fmla="*/ 0 w 3310920"/>
                  <a:gd name="textAreaRight" fmla="*/ 3311280 w 3310920"/>
                  <a:gd name="textAreaTop" fmla="*/ 0 h 2003400"/>
                  <a:gd name="textAreaBottom" fmla="*/ 2003760 h 2003400"/>
                </a:gdLst>
                <a:ahLst/>
                <a:cxnLst/>
                <a:rect l="textAreaLeft" t="textAreaTop" r="textAreaRight" b="textAreaBottom"/>
                <a:pathLst>
                  <a:path w="959506" h="580692">
                    <a:moveTo>
                      <a:pt x="138779" y="0"/>
                    </a:moveTo>
                    <a:lnTo>
                      <a:pt x="820727" y="0"/>
                    </a:lnTo>
                    <a:cubicBezTo>
                      <a:pt x="897372" y="0"/>
                      <a:pt x="959506" y="62134"/>
                      <a:pt x="959506" y="138779"/>
                    </a:cubicBezTo>
                    <a:lnTo>
                      <a:pt x="959506" y="441913"/>
                    </a:lnTo>
                    <a:cubicBezTo>
                      <a:pt x="959506" y="478719"/>
                      <a:pt x="944885" y="514018"/>
                      <a:pt x="918859" y="540045"/>
                    </a:cubicBezTo>
                    <a:cubicBezTo>
                      <a:pt x="892832" y="566071"/>
                      <a:pt x="857533" y="580692"/>
                      <a:pt x="820727" y="580692"/>
                    </a:cubicBezTo>
                    <a:lnTo>
                      <a:pt x="138779" y="580692"/>
                    </a:lnTo>
                    <a:cubicBezTo>
                      <a:pt x="62134" y="580692"/>
                      <a:pt x="0" y="518559"/>
                      <a:pt x="0" y="441913"/>
                    </a:cubicBezTo>
                    <a:lnTo>
                      <a:pt x="0" y="138779"/>
                    </a:lnTo>
                    <a:cubicBezTo>
                      <a:pt x="0" y="62134"/>
                      <a:pt x="62134" y="0"/>
                      <a:pt x="138779" y="0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E8500E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de-AT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99" name="TextBox 27"/>
              <p:cNvSpPr/>
              <p:nvPr/>
            </p:nvSpPr>
            <p:spPr>
              <a:xfrm>
                <a:off x="10347840" y="6924240"/>
                <a:ext cx="3310920" cy="19378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 algn="ctr" defTabSz="914400">
                  <a:lnSpc>
                    <a:spcPts val="2251"/>
                  </a:lnSpc>
                </a:pPr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endParaRPr>
              </a:p>
            </p:txBody>
          </p:sp>
        </p:grpSp>
        <p:grpSp>
          <p:nvGrpSpPr>
            <p:cNvPr id="300" name="Group 28"/>
            <p:cNvGrpSpPr/>
            <p:nvPr/>
          </p:nvGrpSpPr>
          <p:grpSpPr>
            <a:xfrm>
              <a:off x="11529720" y="6387120"/>
              <a:ext cx="946800" cy="942120"/>
              <a:chOff x="11529720" y="6387120"/>
              <a:chExt cx="946800" cy="942120"/>
            </a:xfrm>
          </p:grpSpPr>
          <p:sp>
            <p:nvSpPr>
              <p:cNvPr id="301" name="Freeform 29"/>
              <p:cNvSpPr/>
              <p:nvPr/>
            </p:nvSpPr>
            <p:spPr>
              <a:xfrm>
                <a:off x="11529720" y="6387120"/>
                <a:ext cx="946800" cy="942120"/>
              </a:xfrm>
              <a:custGeom>
                <a:avLst/>
                <a:gdLst>
                  <a:gd name="textAreaLeft" fmla="*/ 0 w 946800"/>
                  <a:gd name="textAreaRight" fmla="*/ 947160 w 946800"/>
                  <a:gd name="textAreaTop" fmla="*/ 0 h 942120"/>
                  <a:gd name="textAreaBottom" fmla="*/ 942480 h 942120"/>
                </a:gdLst>
                <a:ahLst/>
                <a:cxnLst/>
                <a:rect l="textAreaLeft" t="textAreaTop" r="textAreaRight" b="textAreaBottom"/>
                <a:pathLst>
                  <a:path w="1028270" h="1023135">
                    <a:moveTo>
                      <a:pt x="514135" y="0"/>
                    </a:moveTo>
                    <a:cubicBezTo>
                      <a:pt x="230186" y="0"/>
                      <a:pt x="0" y="229037"/>
                      <a:pt x="0" y="511568"/>
                    </a:cubicBezTo>
                    <a:cubicBezTo>
                      <a:pt x="0" y="794099"/>
                      <a:pt x="230186" y="1023135"/>
                      <a:pt x="514135" y="1023135"/>
                    </a:cubicBezTo>
                    <a:cubicBezTo>
                      <a:pt x="798084" y="1023135"/>
                      <a:pt x="1028270" y="794099"/>
                      <a:pt x="1028270" y="511568"/>
                    </a:cubicBezTo>
                    <a:cubicBezTo>
                      <a:pt x="1028270" y="229037"/>
                      <a:pt x="798084" y="0"/>
                      <a:pt x="5141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E8500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de-AT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02" name="TextBox 30"/>
              <p:cNvSpPr/>
              <p:nvPr/>
            </p:nvSpPr>
            <p:spPr>
              <a:xfrm>
                <a:off x="11618640" y="6492960"/>
                <a:ext cx="768960" cy="7477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ctr">
                <a:noAutofit/>
              </a:bodyPr>
              <a:lstStyle/>
              <a:p>
                <a:pPr algn="ctr" defTabSz="914400">
                  <a:lnSpc>
                    <a:spcPts val="2500"/>
                  </a:lnSpc>
                </a:pPr>
                <a:r>
                  <a:rPr lang="en-US" sz="2500" b="0" u="none" strike="noStrike">
                    <a:solidFill>
                      <a:srgbClr val="000000"/>
                    </a:solidFill>
                    <a:effectLst/>
                    <a:uFillTx/>
                    <a:latin typeface="Poppins"/>
                    <a:ea typeface="Poppins"/>
                  </a:rPr>
                  <a:t>4</a:t>
                </a:r>
                <a:endParaRPr lang="de-AT" sz="25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303" name="TextBox 31"/>
            <p:cNvSpPr/>
            <p:nvPr/>
          </p:nvSpPr>
          <p:spPr>
            <a:xfrm>
              <a:off x="10879393" y="7525440"/>
              <a:ext cx="2427480" cy="891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 defTabSz="914400">
                <a:lnSpc>
                  <a:spcPts val="2299"/>
                </a:lnSpc>
              </a:pPr>
              <a:r>
                <a:rPr lang="en-US" sz="2090" b="1" u="none" strike="noStrike" dirty="0">
                  <a:solidFill>
                    <a:srgbClr val="000000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Guarantee constant development</a:t>
              </a:r>
              <a:endParaRPr lang="de-AT" sz="2090" b="0" u="none" strike="noStrike" dirty="0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304" name="Group 32"/>
            <p:cNvGrpSpPr/>
            <p:nvPr/>
          </p:nvGrpSpPr>
          <p:grpSpPr>
            <a:xfrm>
              <a:off x="13239720" y="4030200"/>
              <a:ext cx="3310920" cy="2003400"/>
              <a:chOff x="13239720" y="4030200"/>
              <a:chExt cx="3310920" cy="2003400"/>
            </a:xfrm>
          </p:grpSpPr>
          <p:sp>
            <p:nvSpPr>
              <p:cNvPr id="305" name="Freeform 33"/>
              <p:cNvSpPr/>
              <p:nvPr/>
            </p:nvSpPr>
            <p:spPr>
              <a:xfrm>
                <a:off x="13239720" y="4030200"/>
                <a:ext cx="3310920" cy="2003400"/>
              </a:xfrm>
              <a:custGeom>
                <a:avLst/>
                <a:gdLst>
                  <a:gd name="textAreaLeft" fmla="*/ 0 w 3310920"/>
                  <a:gd name="textAreaRight" fmla="*/ 3311280 w 3310920"/>
                  <a:gd name="textAreaTop" fmla="*/ 0 h 2003400"/>
                  <a:gd name="textAreaBottom" fmla="*/ 2003760 h 2003400"/>
                </a:gdLst>
                <a:ahLst/>
                <a:cxnLst/>
                <a:rect l="textAreaLeft" t="textAreaTop" r="textAreaRight" b="textAreaBottom"/>
                <a:pathLst>
                  <a:path w="959506" h="580692">
                    <a:moveTo>
                      <a:pt x="138779" y="0"/>
                    </a:moveTo>
                    <a:lnTo>
                      <a:pt x="820727" y="0"/>
                    </a:lnTo>
                    <a:cubicBezTo>
                      <a:pt x="897372" y="0"/>
                      <a:pt x="959506" y="62134"/>
                      <a:pt x="959506" y="138779"/>
                    </a:cubicBezTo>
                    <a:lnTo>
                      <a:pt x="959506" y="441913"/>
                    </a:lnTo>
                    <a:cubicBezTo>
                      <a:pt x="959506" y="478719"/>
                      <a:pt x="944885" y="514018"/>
                      <a:pt x="918859" y="540045"/>
                    </a:cubicBezTo>
                    <a:cubicBezTo>
                      <a:pt x="892832" y="566071"/>
                      <a:pt x="857533" y="580692"/>
                      <a:pt x="820727" y="580692"/>
                    </a:cubicBezTo>
                    <a:lnTo>
                      <a:pt x="138779" y="580692"/>
                    </a:lnTo>
                    <a:cubicBezTo>
                      <a:pt x="62134" y="580692"/>
                      <a:pt x="0" y="518559"/>
                      <a:pt x="0" y="441913"/>
                    </a:cubicBezTo>
                    <a:lnTo>
                      <a:pt x="0" y="138779"/>
                    </a:lnTo>
                    <a:cubicBezTo>
                      <a:pt x="0" y="62134"/>
                      <a:pt x="62134" y="0"/>
                      <a:pt x="138779" y="0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E8500E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de-AT" sz="1800" b="0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06" name="TextBox 34"/>
              <p:cNvSpPr/>
              <p:nvPr/>
            </p:nvSpPr>
            <p:spPr>
              <a:xfrm>
                <a:off x="13239720" y="4095720"/>
                <a:ext cx="3310920" cy="19378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50760" tIns="50760" rIns="50760" bIns="50760" anchor="ctr">
                <a:noAutofit/>
              </a:bodyPr>
              <a:lstStyle/>
              <a:p>
                <a:pPr algn="ctr" defTabSz="914400">
                  <a:lnSpc>
                    <a:spcPts val="2251"/>
                  </a:lnSpc>
                </a:pPr>
                <a:endParaRPr lang="en-US" sz="1800" b="0" u="none" strike="noStrike">
                  <a:solidFill>
                    <a:schemeClr val="dk1"/>
                  </a:solidFill>
                  <a:effectLst/>
                  <a:uFillTx/>
                  <a:latin typeface="Calibri"/>
                </a:endParaRPr>
              </a:p>
            </p:txBody>
          </p:sp>
        </p:grpSp>
        <p:grpSp>
          <p:nvGrpSpPr>
            <p:cNvPr id="307" name="Group 35"/>
            <p:cNvGrpSpPr/>
            <p:nvPr/>
          </p:nvGrpSpPr>
          <p:grpSpPr>
            <a:xfrm>
              <a:off x="14412960" y="3558960"/>
              <a:ext cx="964800" cy="942120"/>
              <a:chOff x="14412960" y="3558960"/>
              <a:chExt cx="964800" cy="942120"/>
            </a:xfrm>
          </p:grpSpPr>
          <p:sp>
            <p:nvSpPr>
              <p:cNvPr id="308" name="Freeform 36"/>
              <p:cNvSpPr/>
              <p:nvPr/>
            </p:nvSpPr>
            <p:spPr>
              <a:xfrm>
                <a:off x="14412960" y="3558960"/>
                <a:ext cx="964800" cy="942120"/>
              </a:xfrm>
              <a:custGeom>
                <a:avLst/>
                <a:gdLst>
                  <a:gd name="textAreaLeft" fmla="*/ 0 w 964800"/>
                  <a:gd name="textAreaRight" fmla="*/ 965160 w 964800"/>
                  <a:gd name="textAreaTop" fmla="*/ 0 h 942120"/>
                  <a:gd name="textAreaBottom" fmla="*/ 942480 h 942120"/>
                </a:gdLst>
                <a:ahLst/>
                <a:cxnLst/>
                <a:rect l="textAreaLeft" t="textAreaTop" r="textAreaRight" b="textAreaBottom"/>
                <a:pathLst>
                  <a:path w="1047858" h="1023135">
                    <a:moveTo>
                      <a:pt x="523929" y="0"/>
                    </a:moveTo>
                    <a:cubicBezTo>
                      <a:pt x="234571" y="0"/>
                      <a:pt x="0" y="229037"/>
                      <a:pt x="0" y="511568"/>
                    </a:cubicBezTo>
                    <a:cubicBezTo>
                      <a:pt x="0" y="794099"/>
                      <a:pt x="234571" y="1023135"/>
                      <a:pt x="523929" y="1023135"/>
                    </a:cubicBezTo>
                    <a:cubicBezTo>
                      <a:pt x="813287" y="1023135"/>
                      <a:pt x="1047858" y="794099"/>
                      <a:pt x="1047858" y="511568"/>
                    </a:cubicBezTo>
                    <a:cubicBezTo>
                      <a:pt x="1047858" y="229037"/>
                      <a:pt x="813287" y="0"/>
                      <a:pt x="5239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E8500E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endParaRPr lang="de-AT" sz="18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09" name="TextBox 37"/>
              <p:cNvSpPr/>
              <p:nvPr/>
            </p:nvSpPr>
            <p:spPr>
              <a:xfrm>
                <a:off x="14503320" y="3664800"/>
                <a:ext cx="783720" cy="7477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ctr">
                <a:noAutofit/>
              </a:bodyPr>
              <a:lstStyle/>
              <a:p>
                <a:pPr algn="ctr" defTabSz="914400">
                  <a:lnSpc>
                    <a:spcPts val="2500"/>
                  </a:lnSpc>
                </a:pPr>
                <a:r>
                  <a:rPr lang="en-US" sz="2500" b="0" u="none" strike="noStrike">
                    <a:solidFill>
                      <a:srgbClr val="000000"/>
                    </a:solidFill>
                    <a:effectLst/>
                    <a:uFillTx/>
                    <a:latin typeface="Poppins"/>
                    <a:ea typeface="Poppins"/>
                  </a:rPr>
                  <a:t>5</a:t>
                </a:r>
                <a:endParaRPr lang="de-AT" sz="25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310" name="TextBox 38"/>
            <p:cNvSpPr/>
            <p:nvPr/>
          </p:nvSpPr>
          <p:spPr>
            <a:xfrm>
              <a:off x="13681440" y="4670640"/>
              <a:ext cx="2427480" cy="891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 defTabSz="914400">
                <a:lnSpc>
                  <a:spcPts val="2299"/>
                </a:lnSpc>
              </a:pPr>
              <a:r>
                <a:rPr lang="en-US" sz="2090" b="1" u="none" strike="noStrike" dirty="0">
                  <a:solidFill>
                    <a:srgbClr val="000000"/>
                  </a:solidFill>
                  <a:effectLst/>
                  <a:uFillTx/>
                  <a:latin typeface="Poppins" panose="00000500000000000000" pitchFamily="2" charset="0"/>
                  <a:ea typeface="Poppins Bold"/>
                  <a:cs typeface="Poppins" panose="00000500000000000000" pitchFamily="2" charset="0"/>
                </a:rPr>
                <a:t>Promoting sustainable tour packages</a:t>
              </a:r>
              <a:endParaRPr lang="de-AT" sz="2090" b="0" u="none" strike="noStrike" dirty="0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311" name="AutoShape 39"/>
            <p:cNvSpPr/>
            <p:nvPr/>
          </p:nvSpPr>
          <p:spPr>
            <a:xfrm>
              <a:off x="3725640" y="6033960"/>
              <a:ext cx="946080" cy="1015920"/>
            </a:xfrm>
            <a:prstGeom prst="line">
              <a:avLst/>
            </a:prstGeom>
            <a:ln w="29561">
              <a:solidFill>
                <a:srgbClr val="E8500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2" name="AutoShape 40"/>
            <p:cNvSpPr/>
            <p:nvPr/>
          </p:nvSpPr>
          <p:spPr>
            <a:xfrm flipH="1">
              <a:off x="13548600" y="6033960"/>
              <a:ext cx="1071360" cy="1015920"/>
            </a:xfrm>
            <a:prstGeom prst="line">
              <a:avLst/>
            </a:prstGeom>
            <a:ln w="29561">
              <a:solidFill>
                <a:srgbClr val="E8500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3" name="AutoShape 41"/>
            <p:cNvSpPr/>
            <p:nvPr/>
          </p:nvSpPr>
          <p:spPr>
            <a:xfrm flipH="1">
              <a:off x="7835040" y="6027480"/>
              <a:ext cx="908640" cy="1009440"/>
            </a:xfrm>
            <a:prstGeom prst="line">
              <a:avLst/>
            </a:prstGeom>
            <a:ln w="29561">
              <a:solidFill>
                <a:srgbClr val="E8500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14" name="AutoShape 42"/>
            <p:cNvSpPr/>
            <p:nvPr/>
          </p:nvSpPr>
          <p:spPr>
            <a:xfrm>
              <a:off x="9509400" y="6027480"/>
              <a:ext cx="945720" cy="1015920"/>
            </a:xfrm>
            <a:prstGeom prst="line">
              <a:avLst/>
            </a:prstGeom>
            <a:ln w="29561">
              <a:solidFill>
                <a:srgbClr val="E8500E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1">
              <a:noAutofit/>
            </a:bodyPr>
            <a:lstStyle/>
            <a:p>
              <a:endParaRPr lang="de-AT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15" name="TextBox 43"/>
          <p:cNvSpPr/>
          <p:nvPr/>
        </p:nvSpPr>
        <p:spPr>
          <a:xfrm>
            <a:off x="1745280" y="1812600"/>
            <a:ext cx="16230240" cy="7950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6239"/>
              </a:lnSpc>
              <a:tabLst>
                <a:tab pos="0" algn="l"/>
              </a:tabLst>
            </a:pPr>
            <a:r>
              <a:rPr lang="en-US" sz="5200" b="1" u="none" strike="noStrike" dirty="0"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NEXT STEPS</a:t>
            </a:r>
            <a:endParaRPr lang="de-AT" sz="520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16" name="TextBox 44"/>
          <p:cNvSpPr/>
          <p:nvPr/>
        </p:nvSpPr>
        <p:spPr>
          <a:xfrm>
            <a:off x="1745280" y="2584440"/>
            <a:ext cx="5782680" cy="62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4680"/>
              </a:lnSpc>
            </a:pPr>
            <a:r>
              <a:rPr lang="en-US" sz="3900" b="0" i="1" u="none" strike="noStrike">
                <a:solidFill>
                  <a:srgbClr val="EF5E23"/>
                </a:solidFill>
                <a:effectLst/>
                <a:uFillTx/>
                <a:latin typeface="Poppins Italics"/>
                <a:ea typeface="Poppins Italics"/>
              </a:rPr>
              <a:t>How to reach our goals</a:t>
            </a:r>
            <a:endParaRPr lang="de-AT" sz="3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17" name="Group 45"/>
          <p:cNvGrpSpPr/>
          <p:nvPr/>
        </p:nvGrpSpPr>
        <p:grpSpPr>
          <a:xfrm>
            <a:off x="16724880" y="3018600"/>
            <a:ext cx="1056600" cy="18000"/>
            <a:chOff x="16724880" y="3018600"/>
            <a:chExt cx="1056600" cy="18000"/>
          </a:xfrm>
        </p:grpSpPr>
        <p:sp>
          <p:nvSpPr>
            <p:cNvPr id="318" name="Freeform 46"/>
            <p:cNvSpPr/>
            <p:nvPr/>
          </p:nvSpPr>
          <p:spPr>
            <a:xfrm rot="5400000">
              <a:off x="17244000" y="2499120"/>
              <a:ext cx="18000" cy="1056600"/>
            </a:xfrm>
            <a:custGeom>
              <a:avLst/>
              <a:gdLst>
                <a:gd name="textAreaLeft" fmla="*/ 0 w 18000"/>
                <a:gd name="textAreaRight" fmla="*/ 18360 w 18000"/>
                <a:gd name="textAreaTop" fmla="*/ 0 h 1056600"/>
                <a:gd name="textAreaBottom" fmla="*/ 1056960 h 1056600"/>
              </a:gdLst>
              <a:ahLst/>
              <a:cxnLst/>
              <a:rect l="textAreaLeft" t="textAreaTop" r="textAreaRight" b="textAreaBottom"/>
              <a:pathLst>
                <a:path w="255143" h="14608683">
                  <a:moveTo>
                    <a:pt x="255143" y="0"/>
                  </a:moveTo>
                  <a:lnTo>
                    <a:pt x="255143" y="14608683"/>
                  </a:lnTo>
                  <a:lnTo>
                    <a:pt x="0" y="14608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5F24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de-AT" sz="1800" b="0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19" name="TextBox 47"/>
          <p:cNvSpPr/>
          <p:nvPr/>
        </p:nvSpPr>
        <p:spPr>
          <a:xfrm rot="5400000">
            <a:off x="15071040" y="5172120"/>
            <a:ext cx="4711680" cy="59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 defTabSz="914400">
              <a:lnSpc>
                <a:spcPts val="2279"/>
              </a:lnSpc>
            </a:pPr>
            <a:r>
              <a:rPr lang="en-US" sz="2470" b="1" u="none" strike="noStrike" spc="14">
                <a:solidFill>
                  <a:srgbClr val="F15D22"/>
                </a:solidFill>
                <a:effectLst/>
                <a:uFillTx/>
                <a:latin typeface="Bebas Neue Bold"/>
                <a:ea typeface="Bebas Neue Bold"/>
              </a:rPr>
              <a:t>ROMEA STRATA AS A BRIDGE FOR INNOVATION</a:t>
            </a:r>
            <a:endParaRPr lang="de-AT" sz="247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914400">
              <a:lnSpc>
                <a:spcPts val="2279"/>
              </a:lnSpc>
            </a:pPr>
            <a:r>
              <a:rPr lang="en-US" sz="2470" b="1" u="none" strike="noStrike" spc="14">
                <a:solidFill>
                  <a:srgbClr val="F15D22"/>
                </a:solidFill>
                <a:effectLst/>
                <a:uFillTx/>
                <a:latin typeface="Bebas Neue Bold"/>
                <a:ea typeface="Bebas Neue Bold"/>
              </a:rPr>
              <a:t> IN EUROPEAN CULTURAL TOURISM</a:t>
            </a:r>
            <a:endParaRPr lang="de-AT" sz="247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0" name="TextBox 48"/>
          <p:cNvSpPr/>
          <p:nvPr/>
        </p:nvSpPr>
        <p:spPr>
          <a:xfrm rot="5478600">
            <a:off x="17305200" y="2207880"/>
            <a:ext cx="759600" cy="27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387"/>
              </a:lnSpc>
            </a:pPr>
            <a:r>
              <a:rPr lang="en-US" sz="1480" b="0" i="1" u="none" strike="noStrike" spc="6">
                <a:solidFill>
                  <a:srgbClr val="0D0D0D"/>
                </a:solidFill>
                <a:effectLst/>
                <a:uFillTx/>
                <a:latin typeface="IBM Plex Sans Condensed Italics"/>
                <a:ea typeface="IBM Plex Sans Condensed Italics"/>
              </a:rPr>
              <a:t>SPEAKER</a:t>
            </a:r>
            <a:endParaRPr lang="de-AT" sz="148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1" name="TextBox 49"/>
          <p:cNvSpPr/>
          <p:nvPr/>
        </p:nvSpPr>
        <p:spPr>
          <a:xfrm rot="5478600">
            <a:off x="16273800" y="1746360"/>
            <a:ext cx="2158560" cy="22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689"/>
              </a:lnSpc>
            </a:pPr>
            <a:r>
              <a:rPr lang="en-US" sz="1800" b="1" i="1" u="none" strike="noStrike" spc="6">
                <a:solidFill>
                  <a:srgbClr val="000000"/>
                </a:solidFill>
                <a:effectLst/>
                <a:uFillTx/>
                <a:latin typeface="IBM Plex Sans Condensed Bold Italics"/>
                <a:ea typeface="IBM Plex Sans Condensed Bold Italics"/>
              </a:rPr>
              <a:t>Christa ENGLINGER</a:t>
            </a:r>
            <a:endParaRPr lang="de-A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2" name="TextBox 50"/>
          <p:cNvSpPr/>
          <p:nvPr/>
        </p:nvSpPr>
        <p:spPr>
          <a:xfrm>
            <a:off x="1357200" y="9379080"/>
            <a:ext cx="5022000" cy="3411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801"/>
              </a:lnSpc>
            </a:pPr>
            <a:r>
              <a:rPr lang="en-US" sz="2000" b="1" u="none" strike="noStrike" dirty="0">
                <a:solidFill>
                  <a:srgbClr val="E8500E"/>
                </a:solidFill>
                <a:effectLst/>
                <a:uFillTx/>
                <a:latin typeface="Poppins" panose="00000500000000000000" pitchFamily="2" charset="0"/>
                <a:ea typeface="Poppins Bold"/>
                <a:cs typeface="Poppins" panose="00000500000000000000" pitchFamily="2" charset="0"/>
              </a:rPr>
              <a:t>romeastrata.org</a:t>
            </a:r>
            <a:endParaRPr lang="de-AT" sz="2000" b="0" u="none" strike="noStrike" dirty="0"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3" name="Freeform 51"/>
          <p:cNvSpPr/>
          <p:nvPr/>
        </p:nvSpPr>
        <p:spPr>
          <a:xfrm>
            <a:off x="1028880" y="509400"/>
            <a:ext cx="3417480" cy="783000"/>
          </a:xfrm>
          <a:custGeom>
            <a:avLst/>
            <a:gdLst>
              <a:gd name="textAreaLeft" fmla="*/ 0 w 3417480"/>
              <a:gd name="textAreaRight" fmla="*/ 3417840 w 3417480"/>
              <a:gd name="textAreaTop" fmla="*/ 0 h 783000"/>
              <a:gd name="textAreaBottom" fmla="*/ 783360 h 783000"/>
            </a:gdLst>
            <a:ahLst/>
            <a:cxnLst/>
            <a:rect l="textAreaLeft" t="textAreaTop" r="textAreaRight" b="textAreaBottom"/>
            <a:pathLst>
              <a:path w="3417885" h="783265">
                <a:moveTo>
                  <a:pt x="0" y="0"/>
                </a:moveTo>
                <a:lnTo>
                  <a:pt x="3417885" y="0"/>
                </a:lnTo>
                <a:lnTo>
                  <a:pt x="3417885" y="783265"/>
                </a:lnTo>
                <a:lnTo>
                  <a:pt x="0" y="7832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de-AT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428</Words>
  <Application>Microsoft Office PowerPoint</Application>
  <PresentationFormat>Benutzerdefiniert</PresentationFormat>
  <Paragraphs>170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26" baseType="lpstr">
      <vt:lpstr>IBM Plex Sans Condensed Bold Italics</vt:lpstr>
      <vt:lpstr>Poppins Italics</vt:lpstr>
      <vt:lpstr>Symbol</vt:lpstr>
      <vt:lpstr>Poppins</vt:lpstr>
      <vt:lpstr>Calibri</vt:lpstr>
      <vt:lpstr>Bebas Neue Bold</vt:lpstr>
      <vt:lpstr>Bebas Neue Cyrillic</vt:lpstr>
      <vt:lpstr>IBM Plex Sans Condensed Italics</vt:lpstr>
      <vt:lpstr>Poppins Bold</vt:lpstr>
      <vt:lpstr>Open Sans Condensed Bold</vt:lpstr>
      <vt:lpstr>Wingdings</vt:lpstr>
      <vt:lpstr>Arial</vt:lpstr>
      <vt:lpstr>Times New Roman</vt:lpstr>
      <vt:lpstr>Poppins Bold Italics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Kopie von Christa Englinger _ PRESENTATION 4th 12 2025</dc:title>
  <dc:subject/>
  <dc:creator>christa</dc:creator>
  <dc:description/>
  <cp:lastModifiedBy>Christa Englinger</cp:lastModifiedBy>
  <cp:revision>8</cp:revision>
  <dcterms:created xsi:type="dcterms:W3CDTF">2006-08-16T00:00:00Z</dcterms:created>
  <dcterms:modified xsi:type="dcterms:W3CDTF">2026-01-28T18:08:00Z</dcterms:modified>
  <dc:identifier>DAG-UFxyHA8</dc:identifier>
  <dc:language>de-AT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</Properties>
</file>